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jpg" ContentType="image/jpg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19442" y="9252407"/>
            <a:ext cx="121885" cy="18745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Relationship Id="rId3" Type="http://schemas.openxmlformats.org/officeDocument/2006/relationships/image" Target="../media/image16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651459"/>
            <a:ext cx="3347085" cy="11233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360170">
              <a:lnSpc>
                <a:spcPct val="152000"/>
              </a:lnSpc>
            </a:pPr>
            <a:r>
              <a:rPr dirty="0" smtClean="0" sz="1600" spc="-10" b="1">
                <a:latin typeface="Times New Roman"/>
                <a:cs typeface="Times New Roman"/>
              </a:rPr>
              <a:t>University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5" b="1">
                <a:latin typeface="Times New Roman"/>
                <a:cs typeface="Times New Roman"/>
              </a:rPr>
              <a:t>o</a:t>
            </a:r>
            <a:r>
              <a:rPr dirty="0" smtClean="0" sz="1600" spc="-10" b="1">
                <a:latin typeface="Times New Roman"/>
                <a:cs typeface="Times New Roman"/>
              </a:rPr>
              <a:t>f</a:t>
            </a:r>
            <a:r>
              <a:rPr dirty="0" smtClean="0" sz="1600" spc="-10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Diyala</a:t>
            </a:r>
            <a:r>
              <a:rPr dirty="0" smtClean="0" sz="1600" spc="-10" b="1">
                <a:latin typeface="Times New Roman"/>
                <a:cs typeface="Times New Roman"/>
              </a:rPr>
              <a:t> College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of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Engin</a:t>
            </a:r>
            <a:r>
              <a:rPr dirty="0" smtClean="0" sz="1600" spc="0" b="1">
                <a:latin typeface="Times New Roman"/>
                <a:cs typeface="Times New Roman"/>
              </a:rPr>
              <a:t>e</a:t>
            </a:r>
            <a:r>
              <a:rPr dirty="0" smtClean="0" sz="1600" spc="-10" b="1">
                <a:latin typeface="Times New Roman"/>
                <a:cs typeface="Times New Roman"/>
              </a:rPr>
              <a:t>ering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45"/>
              </a:spcBef>
            </a:pPr>
            <a:endParaRPr sz="950"/>
          </a:p>
          <a:p>
            <a:pPr marL="12700">
              <a:lnSpc>
                <a:spcPct val="100000"/>
              </a:lnSpc>
            </a:pPr>
            <a:r>
              <a:rPr dirty="0" smtClean="0" sz="1600" spc="-10" b="1">
                <a:latin typeface="Times New Roman"/>
                <a:cs typeface="Times New Roman"/>
              </a:rPr>
              <a:t>Depar</a:t>
            </a:r>
            <a:r>
              <a:rPr dirty="0" smtClean="0" sz="1600" spc="-5" b="1">
                <a:latin typeface="Times New Roman"/>
                <a:cs typeface="Times New Roman"/>
              </a:rPr>
              <a:t>t</a:t>
            </a:r>
            <a:r>
              <a:rPr dirty="0" smtClean="0" sz="1600" spc="-25" b="1">
                <a:latin typeface="Times New Roman"/>
                <a:cs typeface="Times New Roman"/>
              </a:rPr>
              <a:t>m</a:t>
            </a:r>
            <a:r>
              <a:rPr dirty="0" smtClean="0" sz="1600" spc="-10" b="1">
                <a:latin typeface="Times New Roman"/>
                <a:cs typeface="Times New Roman"/>
              </a:rPr>
              <a:t>e</a:t>
            </a:r>
            <a:r>
              <a:rPr dirty="0" smtClean="0" sz="1600" spc="0" b="1">
                <a:latin typeface="Times New Roman"/>
                <a:cs typeface="Times New Roman"/>
              </a:rPr>
              <a:t>n</a:t>
            </a:r>
            <a:r>
              <a:rPr dirty="0" smtClean="0" sz="1600" spc="-10" b="1">
                <a:latin typeface="Times New Roman"/>
                <a:cs typeface="Times New Roman"/>
              </a:rPr>
              <a:t>t</a:t>
            </a:r>
            <a:r>
              <a:rPr dirty="0" smtClean="0" sz="1600" spc="-10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of</a:t>
            </a:r>
            <a:r>
              <a:rPr dirty="0" smtClean="0" sz="1600" spc="-10" b="1">
                <a:latin typeface="Times New Roman"/>
                <a:cs typeface="Times New Roman"/>
              </a:rPr>
              <a:t> </a:t>
            </a:r>
            <a:r>
              <a:rPr dirty="0" smtClean="0" sz="1600" spc="-15" b="1">
                <a:latin typeface="Times New Roman"/>
                <a:cs typeface="Times New Roman"/>
              </a:rPr>
              <a:t>E</a:t>
            </a:r>
            <a:r>
              <a:rPr dirty="0" smtClean="0" sz="1600" spc="5" b="1">
                <a:latin typeface="Times New Roman"/>
                <a:cs typeface="Times New Roman"/>
              </a:rPr>
              <a:t>l</a:t>
            </a:r>
            <a:r>
              <a:rPr dirty="0" smtClean="0" sz="1600" spc="-10" b="1">
                <a:latin typeface="Times New Roman"/>
                <a:cs typeface="Times New Roman"/>
              </a:rPr>
              <a:t>ect</a:t>
            </a:r>
            <a:r>
              <a:rPr dirty="0" smtClean="0" sz="1600" spc="-15" b="1">
                <a:latin typeface="Times New Roman"/>
                <a:cs typeface="Times New Roman"/>
              </a:rPr>
              <a:t>r</a:t>
            </a:r>
            <a:r>
              <a:rPr dirty="0" smtClean="0" sz="1600" spc="-10" b="1">
                <a:latin typeface="Times New Roman"/>
                <a:cs typeface="Times New Roman"/>
              </a:rPr>
              <a:t>onic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En</a:t>
            </a:r>
            <a:r>
              <a:rPr dirty="0" smtClean="0" sz="1600" spc="-5" b="1">
                <a:latin typeface="Times New Roman"/>
                <a:cs typeface="Times New Roman"/>
              </a:rPr>
              <a:t>g</a:t>
            </a:r>
            <a:r>
              <a:rPr dirty="0" smtClean="0" sz="1600" spc="-5" b="1">
                <a:latin typeface="Times New Roman"/>
                <a:cs typeface="Times New Roman"/>
              </a:rPr>
              <a:t>i</a:t>
            </a:r>
            <a:r>
              <a:rPr dirty="0" smtClean="0" sz="1600" spc="0" b="1">
                <a:latin typeface="Times New Roman"/>
                <a:cs typeface="Times New Roman"/>
              </a:rPr>
              <a:t>n</a:t>
            </a:r>
            <a:r>
              <a:rPr dirty="0" smtClean="0" sz="1600" spc="-10" b="1">
                <a:latin typeface="Times New Roman"/>
                <a:cs typeface="Times New Roman"/>
              </a:rPr>
              <a:t>ee</a:t>
            </a:r>
            <a:r>
              <a:rPr dirty="0" smtClean="0" sz="1600" spc="-5" b="1">
                <a:latin typeface="Times New Roman"/>
                <a:cs typeface="Times New Roman"/>
              </a:rPr>
              <a:t>r</a:t>
            </a:r>
            <a:r>
              <a:rPr dirty="0" smtClean="0" sz="1600" spc="-10" b="1">
                <a:latin typeface="Times New Roman"/>
                <a:cs typeface="Times New Roman"/>
              </a:rPr>
              <a:t>ing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808988" y="3880103"/>
            <a:ext cx="4271772" cy="2103120"/>
          </a:xfrm>
          <a:custGeom>
            <a:avLst/>
            <a:gdLst/>
            <a:ahLst/>
            <a:cxnLst/>
            <a:rect l="l" t="t" r="r" b="b"/>
            <a:pathLst>
              <a:path w="4271772" h="2103120">
                <a:moveTo>
                  <a:pt x="3997706" y="0"/>
                </a:moveTo>
                <a:lnTo>
                  <a:pt x="4042166" y="3586"/>
                </a:lnTo>
                <a:lnTo>
                  <a:pt x="4084340" y="13969"/>
                </a:lnTo>
                <a:lnTo>
                  <a:pt x="4123664" y="30586"/>
                </a:lnTo>
                <a:lnTo>
                  <a:pt x="4159575" y="52872"/>
                </a:lnTo>
                <a:lnTo>
                  <a:pt x="4191508" y="80263"/>
                </a:lnTo>
                <a:lnTo>
                  <a:pt x="4218899" y="112196"/>
                </a:lnTo>
                <a:lnTo>
                  <a:pt x="4241185" y="148107"/>
                </a:lnTo>
                <a:lnTo>
                  <a:pt x="4257802" y="187431"/>
                </a:lnTo>
                <a:lnTo>
                  <a:pt x="4268185" y="229605"/>
                </a:lnTo>
                <a:lnTo>
                  <a:pt x="4271772" y="274066"/>
                </a:lnTo>
                <a:lnTo>
                  <a:pt x="4271772" y="1829054"/>
                </a:lnTo>
                <a:lnTo>
                  <a:pt x="4268185" y="1873514"/>
                </a:lnTo>
                <a:lnTo>
                  <a:pt x="4257802" y="1915688"/>
                </a:lnTo>
                <a:lnTo>
                  <a:pt x="4241185" y="1955012"/>
                </a:lnTo>
                <a:lnTo>
                  <a:pt x="4218899" y="1990923"/>
                </a:lnTo>
                <a:lnTo>
                  <a:pt x="4191508" y="2022855"/>
                </a:lnTo>
                <a:lnTo>
                  <a:pt x="4159575" y="2050247"/>
                </a:lnTo>
                <a:lnTo>
                  <a:pt x="4123664" y="2072533"/>
                </a:lnTo>
                <a:lnTo>
                  <a:pt x="4084340" y="2089150"/>
                </a:lnTo>
                <a:lnTo>
                  <a:pt x="4042166" y="2099533"/>
                </a:lnTo>
                <a:lnTo>
                  <a:pt x="3997706" y="2103120"/>
                </a:lnTo>
                <a:lnTo>
                  <a:pt x="274066" y="2103120"/>
                </a:lnTo>
                <a:lnTo>
                  <a:pt x="229605" y="2099533"/>
                </a:lnTo>
                <a:lnTo>
                  <a:pt x="187431" y="2089149"/>
                </a:lnTo>
                <a:lnTo>
                  <a:pt x="148107" y="2072533"/>
                </a:lnTo>
                <a:lnTo>
                  <a:pt x="112196" y="2050247"/>
                </a:lnTo>
                <a:lnTo>
                  <a:pt x="80263" y="2022855"/>
                </a:lnTo>
                <a:lnTo>
                  <a:pt x="52872" y="1990923"/>
                </a:lnTo>
                <a:lnTo>
                  <a:pt x="30586" y="1955012"/>
                </a:lnTo>
                <a:lnTo>
                  <a:pt x="13970" y="1915688"/>
                </a:lnTo>
                <a:lnTo>
                  <a:pt x="3586" y="1873514"/>
                </a:lnTo>
                <a:lnTo>
                  <a:pt x="0" y="1829054"/>
                </a:lnTo>
                <a:lnTo>
                  <a:pt x="0" y="274066"/>
                </a:lnTo>
                <a:lnTo>
                  <a:pt x="3586" y="229605"/>
                </a:lnTo>
                <a:lnTo>
                  <a:pt x="13970" y="187431"/>
                </a:lnTo>
                <a:lnTo>
                  <a:pt x="30586" y="148107"/>
                </a:lnTo>
                <a:lnTo>
                  <a:pt x="52872" y="112196"/>
                </a:lnTo>
                <a:lnTo>
                  <a:pt x="80263" y="80263"/>
                </a:lnTo>
                <a:lnTo>
                  <a:pt x="112196" y="52872"/>
                </a:lnTo>
                <a:lnTo>
                  <a:pt x="148107" y="30586"/>
                </a:lnTo>
                <a:lnTo>
                  <a:pt x="187431" y="13969"/>
                </a:lnTo>
                <a:lnTo>
                  <a:pt x="229605" y="3586"/>
                </a:lnTo>
                <a:lnTo>
                  <a:pt x="274066" y="0"/>
                </a:lnTo>
                <a:lnTo>
                  <a:pt x="3997706" y="0"/>
                </a:lnTo>
                <a:close/>
              </a:path>
            </a:pathLst>
          </a:custGeom>
          <a:ln w="12192">
            <a:solidFill>
              <a:srgbClr val="5B9BD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2244851" y="4419600"/>
            <a:ext cx="3495294" cy="6941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26379" y="4424171"/>
            <a:ext cx="561594" cy="6911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317747" y="5039855"/>
            <a:ext cx="1341881" cy="3802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433573" y="4499990"/>
            <a:ext cx="3026410" cy="8077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0">
              <a:lnSpc>
                <a:spcPct val="100000"/>
              </a:lnSpc>
            </a:pPr>
            <a:r>
              <a:rPr dirty="0" smtClean="0" sz="2600" b="1">
                <a:solidFill>
                  <a:srgbClr val="006FC0"/>
                </a:solidFill>
                <a:latin typeface="Times New Roman"/>
                <a:cs typeface="Times New Roman"/>
              </a:rPr>
              <a:t>Analogue</a:t>
            </a:r>
            <a:r>
              <a:rPr dirty="0" smtClean="0" sz="2600" spc="-20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2600" spc="0" b="1">
                <a:solidFill>
                  <a:srgbClr val="006FC0"/>
                </a:solidFill>
                <a:latin typeface="Times New Roman"/>
                <a:cs typeface="Times New Roman"/>
              </a:rPr>
              <a:t>Ele</a:t>
            </a:r>
            <a:r>
              <a:rPr dirty="0" smtClean="0" sz="2600" spc="-15" b="1">
                <a:solidFill>
                  <a:srgbClr val="006FC0"/>
                </a:solidFill>
                <a:latin typeface="Times New Roman"/>
                <a:cs typeface="Times New Roman"/>
              </a:rPr>
              <a:t>c</a:t>
            </a:r>
            <a:r>
              <a:rPr dirty="0" smtClean="0" sz="2600" spc="0" b="1">
                <a:solidFill>
                  <a:srgbClr val="006FC0"/>
                </a:solidFill>
                <a:latin typeface="Times New Roman"/>
                <a:cs typeface="Times New Roman"/>
              </a:rPr>
              <a:t>tronics</a:t>
            </a:r>
            <a:endParaRPr sz="2600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  <a:spcBef>
                <a:spcPts val="64"/>
              </a:spcBef>
            </a:pPr>
            <a:endParaRPr sz="1400"/>
          </a:p>
          <a:p>
            <a:pPr algn="ctr" marR="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(Sec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ear)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322576" y="6979907"/>
            <a:ext cx="3522726" cy="43054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435098" y="7030592"/>
            <a:ext cx="3180080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 b="1">
                <a:latin typeface="Times New Roman"/>
                <a:cs typeface="Times New Roman"/>
              </a:rPr>
              <a:t>L</a:t>
            </a:r>
            <a:r>
              <a:rPr dirty="0" smtClean="0" sz="1600" spc="-10" b="1">
                <a:latin typeface="Times New Roman"/>
                <a:cs typeface="Times New Roman"/>
              </a:rPr>
              <a:t>ectur</a:t>
            </a:r>
            <a:r>
              <a:rPr dirty="0" smtClean="0" sz="1600" spc="-15" b="1">
                <a:latin typeface="Times New Roman"/>
                <a:cs typeface="Times New Roman"/>
              </a:rPr>
              <a:t>e</a:t>
            </a:r>
            <a:r>
              <a:rPr dirty="0" smtClean="0" sz="1600" spc="0" b="1">
                <a:latin typeface="Times New Roman"/>
                <a:cs typeface="Times New Roman"/>
              </a:rPr>
              <a:t>r</a:t>
            </a:r>
            <a:r>
              <a:rPr dirty="0" smtClean="0" sz="1600" spc="-10" b="1">
                <a:latin typeface="Times New Roman"/>
                <a:cs typeface="Times New Roman"/>
              </a:rPr>
              <a:t>:</a:t>
            </a:r>
            <a:r>
              <a:rPr dirty="0" smtClean="0" sz="1600" spc="-10" b="1">
                <a:latin typeface="Times New Roman"/>
                <a:cs typeface="Times New Roman"/>
              </a:rPr>
              <a:t> </a:t>
            </a:r>
            <a:r>
              <a:rPr dirty="0" smtClean="0" sz="1600" spc="-25" b="1">
                <a:latin typeface="Times New Roman"/>
                <a:cs typeface="Times New Roman"/>
              </a:rPr>
              <a:t>H</a:t>
            </a:r>
            <a:r>
              <a:rPr dirty="0" smtClean="0" sz="1600" spc="-10" b="1">
                <a:latin typeface="Times New Roman"/>
                <a:cs typeface="Times New Roman"/>
              </a:rPr>
              <a:t>ayder</a:t>
            </a:r>
            <a:r>
              <a:rPr dirty="0" smtClean="0" sz="1600" spc="5" b="1">
                <a:latin typeface="Times New Roman"/>
                <a:cs typeface="Times New Roman"/>
              </a:rPr>
              <a:t> </a:t>
            </a:r>
            <a:r>
              <a:rPr dirty="0" smtClean="0" sz="1600" spc="-25" b="1">
                <a:latin typeface="Times New Roman"/>
                <a:cs typeface="Times New Roman"/>
              </a:rPr>
              <a:t>K</a:t>
            </a:r>
            <a:r>
              <a:rPr dirty="0" smtClean="0" sz="1600" spc="-10" b="1">
                <a:latin typeface="Times New Roman"/>
                <a:cs typeface="Times New Roman"/>
              </a:rPr>
              <a:t>haleel</a:t>
            </a:r>
            <a:r>
              <a:rPr dirty="0" smtClean="0" sz="1600" spc="15" b="1">
                <a:latin typeface="Times New Roman"/>
                <a:cs typeface="Times New Roman"/>
              </a:rPr>
              <a:t> </a:t>
            </a:r>
            <a:r>
              <a:rPr dirty="0" smtClean="0" sz="1600" spc="-20" b="1">
                <a:latin typeface="Times New Roman"/>
                <a:cs typeface="Times New Roman"/>
              </a:rPr>
              <a:t>A</a:t>
            </a:r>
            <a:r>
              <a:rPr dirty="0" smtClean="0" sz="1600" spc="-15" b="1">
                <a:latin typeface="Times New Roman"/>
                <a:cs typeface="Times New Roman"/>
              </a:rPr>
              <a:t>L</a:t>
            </a:r>
            <a:r>
              <a:rPr dirty="0" smtClean="0" sz="1600" spc="-5" b="1">
                <a:latin typeface="Times New Roman"/>
                <a:cs typeface="Times New Roman"/>
              </a:rPr>
              <a:t>-</a:t>
            </a:r>
            <a:r>
              <a:rPr dirty="0" smtClean="0" sz="1600" spc="-25" b="1">
                <a:latin typeface="Times New Roman"/>
                <a:cs typeface="Times New Roman"/>
              </a:rPr>
              <a:t>Q</a:t>
            </a:r>
            <a:r>
              <a:rPr dirty="0" smtClean="0" sz="1600" spc="-10" b="1">
                <a:latin typeface="Times New Roman"/>
                <a:cs typeface="Times New Roman"/>
              </a:rPr>
              <a:t>aysi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329428" y="457200"/>
            <a:ext cx="1903476" cy="183642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04800" y="307847"/>
            <a:ext cx="7164069" cy="0"/>
          </a:xfrm>
          <a:custGeom>
            <a:avLst/>
            <a:gdLst/>
            <a:ahLst/>
            <a:cxnLst/>
            <a:rect l="l" t="t" r="r" b="b"/>
            <a:pathLst>
              <a:path w="7164069" h="0">
                <a:moveTo>
                  <a:pt x="0" y="0"/>
                </a:moveTo>
                <a:lnTo>
                  <a:pt x="7164069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07847" y="310845"/>
            <a:ext cx="0" cy="9437878"/>
          </a:xfrm>
          <a:custGeom>
            <a:avLst/>
            <a:gdLst/>
            <a:ahLst/>
            <a:cxnLst/>
            <a:rect l="l" t="t" r="r" b="b"/>
            <a:pathLst>
              <a:path w="0" h="9437878">
                <a:moveTo>
                  <a:pt x="0" y="0"/>
                </a:moveTo>
                <a:lnTo>
                  <a:pt x="0" y="943787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7465821" y="310845"/>
            <a:ext cx="0" cy="9437878"/>
          </a:xfrm>
          <a:custGeom>
            <a:avLst/>
            <a:gdLst/>
            <a:ahLst/>
            <a:cxnLst/>
            <a:rect l="l" t="t" r="r" b="b"/>
            <a:pathLst>
              <a:path w="0" h="9437878">
                <a:moveTo>
                  <a:pt x="0" y="0"/>
                </a:moveTo>
                <a:lnTo>
                  <a:pt x="0" y="9437878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04800" y="9751924"/>
            <a:ext cx="7164069" cy="0"/>
          </a:xfrm>
          <a:custGeom>
            <a:avLst/>
            <a:gdLst/>
            <a:ahLst/>
            <a:cxnLst/>
            <a:rect l="l" t="t" r="r" b="b"/>
            <a:pathLst>
              <a:path w="7164069" h="0">
                <a:moveTo>
                  <a:pt x="0" y="0"/>
                </a:moveTo>
                <a:lnTo>
                  <a:pt x="7164069" y="0"/>
                </a:lnTo>
              </a:path>
            </a:pathLst>
          </a:custGeom>
          <a:ln w="76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80232" y="399288"/>
            <a:ext cx="1119377" cy="4046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341375" y="769619"/>
            <a:ext cx="1605534" cy="40462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455676" y="1034796"/>
            <a:ext cx="1325118" cy="2057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41375" y="6115811"/>
            <a:ext cx="340614" cy="40462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41375" y="6486144"/>
            <a:ext cx="1870710" cy="40462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55676" y="6751319"/>
            <a:ext cx="1530858" cy="2057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4500" y="441452"/>
            <a:ext cx="6886575" cy="85305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4445">
              <a:lnSpc>
                <a:spcPct val="100000"/>
              </a:lnSpc>
            </a:pPr>
            <a:r>
              <a:rPr dirty="0" smtClean="0" sz="1600" spc="-10" b="1">
                <a:solidFill>
                  <a:srgbClr val="FF0000"/>
                </a:solidFill>
                <a:latin typeface="Times New Roman"/>
                <a:cs typeface="Times New Roman"/>
              </a:rPr>
              <a:t>Conten</a:t>
            </a:r>
            <a:r>
              <a:rPr dirty="0" smtClean="0" sz="1600" spc="-20" b="1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dirty="0" smtClean="0" sz="1600" spc="-10" b="1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45"/>
              </a:spcBef>
            </a:pPr>
            <a:endParaRPr sz="950"/>
          </a:p>
          <a:p>
            <a:pPr algn="just" marL="12700" marR="5547995">
              <a:lnSpc>
                <a:spcPct val="100000"/>
              </a:lnSpc>
            </a:pPr>
            <a:r>
              <a:rPr dirty="0" smtClean="0" sz="1600" spc="-10" b="1" u="heavy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dirty="0" smtClean="0" sz="1600" spc="-10" b="1" u="heavy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dirty="0" smtClean="0" sz="1600" spc="-10" b="1" u="heavy">
                <a:solidFill>
                  <a:srgbClr val="FF0000"/>
                </a:solidFill>
                <a:latin typeface="Times New Roman"/>
                <a:cs typeface="Times New Roman"/>
              </a:rPr>
              <a:t>rst</a:t>
            </a:r>
            <a:r>
              <a:rPr dirty="0" smtClean="0" sz="1600" spc="-15" b="1" u="heavy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5" b="1" u="heavy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dirty="0" smtClean="0" sz="1600" spc="-5" b="1" u="heavy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dirty="0" smtClean="0" sz="1600" spc="-30" b="1" u="heavy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dirty="0" smtClean="0" sz="1600" spc="-10" b="1" u="heavy">
                <a:solidFill>
                  <a:srgbClr val="FF0000"/>
                </a:solidFill>
                <a:latin typeface="Times New Roman"/>
                <a:cs typeface="Times New Roman"/>
              </a:rPr>
              <a:t>este</a:t>
            </a:r>
            <a:r>
              <a:rPr dirty="0" smtClean="0" sz="1600" spc="-5" b="1" u="heavy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dirty="0" smtClean="0" sz="1600" spc="-10" b="1" u="heavy">
                <a:solidFill>
                  <a:srgbClr val="FF0000"/>
                </a:solidFill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18"/>
              </a:spcBef>
            </a:pPr>
            <a:endParaRPr sz="1000"/>
          </a:p>
          <a:p>
            <a:pPr marL="465455" indent="-226060">
              <a:lnSpc>
                <a:spcPct val="100000"/>
              </a:lnSpc>
              <a:buClr>
                <a:srgbClr val="006FC0"/>
              </a:buClr>
              <a:buFont typeface="Wingdings"/>
              <a:buChar char=""/>
              <a:tabLst>
                <a:tab pos="465455" algn="l"/>
              </a:tabLst>
            </a:pP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Int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oduc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on to 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le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tr</a:t>
            </a:r>
            <a:r>
              <a:rPr dirty="0" smtClean="0" sz="1400" spc="5" b="1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1850"/>
              </a:lnSpc>
              <a:spcBef>
                <a:spcPts val="6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ls 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 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rre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rs, 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5" i="1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 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-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6"/>
              </a:spcBef>
            </a:pPr>
            <a:endParaRPr sz="900"/>
          </a:p>
          <a:p>
            <a:pPr marL="465455" indent="-226060">
              <a:lnSpc>
                <a:spcPct val="100000"/>
              </a:lnSpc>
              <a:buClr>
                <a:srgbClr val="006FC0"/>
              </a:buClr>
              <a:buFont typeface="Wingdings"/>
              <a:buChar char=""/>
              <a:tabLst>
                <a:tab pos="465455" algn="l"/>
              </a:tabLst>
            </a:pP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iod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nd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pp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ic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io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1850"/>
              </a:lnSpc>
              <a:spcBef>
                <a:spcPts val="7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(</a:t>
            </a:r>
            <a:r>
              <a:rPr dirty="0" smtClean="0" sz="1400" spc="-10" i="1">
                <a:latin typeface="Times New Roman"/>
                <a:cs typeface="Times New Roman"/>
              </a:rPr>
              <a:t>V</a:t>
            </a:r>
            <a:r>
              <a:rPr dirty="0" smtClean="0" sz="1400" spc="0" i="1">
                <a:latin typeface="Times New Roman"/>
                <a:cs typeface="Times New Roman"/>
              </a:rPr>
              <a:t>-I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rac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2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rec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ifi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rs, 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ply 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s, 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endParaRPr sz="1400">
              <a:latin typeface="Times New Roman"/>
              <a:cs typeface="Times New Roman"/>
            </a:endParaRPr>
          </a:p>
          <a:p>
            <a:pPr algn="just" marL="12700" marR="6056630">
              <a:lnSpc>
                <a:spcPct val="100000"/>
              </a:lnSpc>
              <a:spcBef>
                <a:spcPts val="65"/>
              </a:spcBef>
            </a:pP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ulti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8"/>
              </a:spcBef>
            </a:pPr>
            <a:endParaRPr sz="1000"/>
          </a:p>
          <a:p>
            <a:pPr marL="469900" indent="-229235">
              <a:lnSpc>
                <a:spcPct val="100000"/>
              </a:lnSpc>
              <a:buClr>
                <a:srgbClr val="006FC0"/>
              </a:buClr>
              <a:buFont typeface="Wingdings"/>
              <a:buChar char=""/>
              <a:tabLst>
                <a:tab pos="469900" algn="l"/>
              </a:tabLst>
            </a:pP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Spec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-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urp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se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D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des</a:t>
            </a:r>
            <a:endParaRPr sz="1400">
              <a:latin typeface="Times New Roman"/>
              <a:cs typeface="Times New Roman"/>
            </a:endParaRPr>
          </a:p>
          <a:p>
            <a:pPr marL="12700" marR="20320">
              <a:lnSpc>
                <a:spcPct val="1093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ner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e, </a:t>
            </a:r>
            <a:r>
              <a:rPr dirty="0" smtClean="0" sz="1400" spc="-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ner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s, </a:t>
            </a:r>
            <a:r>
              <a:rPr dirty="0" smtClean="0" sz="1400" spc="-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tor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al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pes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 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8"/>
              </a:spcBef>
            </a:pPr>
            <a:endParaRPr sz="1000"/>
          </a:p>
          <a:p>
            <a:pPr marL="469900" indent="-229235">
              <a:lnSpc>
                <a:spcPct val="100000"/>
              </a:lnSpc>
              <a:buClr>
                <a:srgbClr val="006FC0"/>
              </a:buClr>
              <a:buFont typeface="Wingdings"/>
              <a:buChar char=""/>
              <a:tabLst>
                <a:tab pos="469900" algn="l"/>
              </a:tabLst>
            </a:pP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Bi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ar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J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unc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ion </a:t>
            </a:r>
            <a:r>
              <a:rPr dirty="0" smtClean="0" sz="1400" spc="-20" b="1">
                <a:solidFill>
                  <a:srgbClr val="006FC0"/>
                </a:solidFill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an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st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rs</a:t>
            </a:r>
            <a:r>
              <a:rPr dirty="0" smtClean="0" sz="1400" spc="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(</a:t>
            </a:r>
            <a:r>
              <a:rPr dirty="0" smtClean="0" sz="1400" spc="-20" b="1">
                <a:solidFill>
                  <a:srgbClr val="006FC0"/>
                </a:solidFill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J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s)</a:t>
            </a:r>
            <a:endParaRPr sz="1400">
              <a:latin typeface="Times New Roman"/>
              <a:cs typeface="Times New Roman"/>
            </a:endParaRPr>
          </a:p>
          <a:p>
            <a:pPr algn="just" marL="12700" marR="19685">
              <a:lnSpc>
                <a:spcPts val="1850"/>
              </a:lnSpc>
              <a:spcBef>
                <a:spcPts val="65"/>
              </a:spcBef>
            </a:pPr>
            <a:r>
              <a:rPr dirty="0" smtClean="0" sz="1400">
                <a:latin typeface="Times New Roman"/>
                <a:cs typeface="Times New Roman"/>
              </a:rPr>
              <a:t>Bi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lar 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) 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ure, 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ic 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JT 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 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BJT 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cs 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para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eter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JT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ier,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tor,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18"/>
              </a:spcBef>
            </a:pPr>
            <a:endParaRPr sz="900"/>
          </a:p>
          <a:p>
            <a:pPr marL="469900" indent="-229235">
              <a:lnSpc>
                <a:spcPct val="100000"/>
              </a:lnSpc>
              <a:buClr>
                <a:srgbClr val="006FC0"/>
              </a:buClr>
              <a:buFont typeface="Wingdings"/>
              <a:buChar char=""/>
              <a:tabLst>
                <a:tab pos="469900" algn="l"/>
              </a:tabLst>
            </a:pP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Tra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or </a:t>
            </a:r>
            <a:r>
              <a:rPr dirty="0" smtClean="0" sz="1400" spc="-20" b="1">
                <a:solidFill>
                  <a:srgbClr val="006FC0"/>
                </a:solidFill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ir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uits</a:t>
            </a:r>
            <a:endParaRPr sz="1400">
              <a:latin typeface="Times New Roman"/>
              <a:cs typeface="Times New Roman"/>
            </a:endParaRPr>
          </a:p>
          <a:p>
            <a:pPr algn="just" marL="12700" marR="2195195">
              <a:lnSpc>
                <a:spcPct val="100000"/>
              </a:lnSpc>
              <a:spcBef>
                <a:spcPts val="13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C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etho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9"/>
              </a:spcBef>
            </a:pPr>
            <a:endParaRPr sz="1000"/>
          </a:p>
          <a:p>
            <a:pPr marL="469900" indent="-229235">
              <a:lnSpc>
                <a:spcPct val="100000"/>
              </a:lnSpc>
              <a:buClr>
                <a:srgbClr val="006FC0"/>
              </a:buClr>
              <a:buFont typeface="Wingdings"/>
              <a:buChar char=""/>
              <a:tabLst>
                <a:tab pos="469900" algn="l"/>
              </a:tabLst>
            </a:pP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BJT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solidFill>
                  <a:srgbClr val="006FC0"/>
                </a:solidFill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plif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ers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185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era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on,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ls,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3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-e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itter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ier,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o</a:t>
            </a:r>
            <a:r>
              <a:rPr dirty="0" smtClean="0" sz="1400" spc="2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co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o</a:t>
            </a:r>
            <a:r>
              <a:rPr dirty="0" smtClean="0" sz="1400" spc="1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er,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ifi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9"/>
              </a:spcBef>
            </a:pPr>
            <a:endParaRPr sz="1000"/>
          </a:p>
          <a:p>
            <a:pPr algn="just" marL="12700" marR="5344160">
              <a:lnSpc>
                <a:spcPct val="100000"/>
              </a:lnSpc>
            </a:pPr>
            <a:r>
              <a:rPr dirty="0" smtClean="0" sz="1600" spc="-10" b="1" u="heavy">
                <a:solidFill>
                  <a:srgbClr val="FF0000"/>
                </a:solidFill>
                <a:latin typeface="Times New Roman"/>
                <a:cs typeface="Times New Roman"/>
              </a:rPr>
              <a:t>Seco</a:t>
            </a:r>
            <a:r>
              <a:rPr dirty="0" smtClean="0" sz="1600" spc="-10" b="1" u="heavy">
                <a:solidFill>
                  <a:srgbClr val="FF0000"/>
                </a:solidFill>
                <a:latin typeface="Times New Roman"/>
                <a:cs typeface="Times New Roman"/>
              </a:rPr>
              <a:t>nd</a:t>
            </a:r>
            <a:r>
              <a:rPr dirty="0" smtClean="0" sz="1600" spc="-5" b="1" u="heavy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dirty="0" smtClean="0" sz="1600" spc="-5" b="1" u="heavy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dirty="0" smtClean="0" sz="1600" spc="-25" b="1" u="heavy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dirty="0" smtClean="0" sz="1600" spc="-10" b="1" u="heavy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dirty="0" smtClean="0" sz="1600" spc="0" b="1" u="heavy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dirty="0" smtClean="0" sz="1600" spc="-10" b="1" u="heavy">
                <a:solidFill>
                  <a:srgbClr val="FF0000"/>
                </a:solidFill>
                <a:latin typeface="Times New Roman"/>
                <a:cs typeface="Times New Roman"/>
              </a:rPr>
              <a:t>te</a:t>
            </a:r>
            <a:r>
              <a:rPr dirty="0" smtClean="0" sz="1600" spc="5" b="1" u="heavy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dirty="0" smtClean="0" sz="1600" spc="-10" b="1" u="heavy">
                <a:solidFill>
                  <a:srgbClr val="FF0000"/>
                </a:solidFill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16"/>
              </a:spcBef>
            </a:pPr>
            <a:endParaRPr sz="1000"/>
          </a:p>
          <a:p>
            <a:pPr marL="469900" indent="-229235">
              <a:lnSpc>
                <a:spcPct val="100000"/>
              </a:lnSpc>
              <a:buClr>
                <a:srgbClr val="006FC0"/>
              </a:buClr>
              <a:buFont typeface="Wingdings"/>
              <a:buChar char=""/>
              <a:tabLst>
                <a:tab pos="469900" algn="l"/>
              </a:tabLst>
            </a:pP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dirty="0" smtClean="0" sz="1400" spc="15" b="1">
                <a:solidFill>
                  <a:srgbClr val="006FC0"/>
                </a:solidFill>
                <a:latin typeface="Times New Roman"/>
                <a:cs typeface="Times New Roman"/>
              </a:rPr>
              <a:t>w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r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solidFill>
                  <a:srgbClr val="006FC0"/>
                </a:solidFill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plifie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algn="just" marL="12700" marR="12700">
              <a:lnSpc>
                <a:spcPct val="100000"/>
              </a:lnSpc>
              <a:spcBef>
                <a:spcPts val="13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plifier,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us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11"/>
              </a:spcBef>
            </a:pPr>
            <a:endParaRPr sz="1000"/>
          </a:p>
          <a:p>
            <a:pPr marL="469900" indent="-229235">
              <a:lnSpc>
                <a:spcPct val="100000"/>
              </a:lnSpc>
              <a:buClr>
                <a:srgbClr val="006FC0"/>
              </a:buClr>
              <a:buFont typeface="Wingdings"/>
              <a:buChar char=""/>
              <a:tabLst>
                <a:tab pos="469900" algn="l"/>
              </a:tabLst>
            </a:pP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ield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-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Effect 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r</a:t>
            </a:r>
            <a:r>
              <a:rPr dirty="0" smtClean="0" sz="1400" spc="5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n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t</a:t>
            </a:r>
            <a:r>
              <a:rPr dirty="0" smtClean="0" sz="1400" spc="5" b="1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(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ETs)</a:t>
            </a:r>
            <a:endParaRPr sz="1400">
              <a:latin typeface="Times New Roman"/>
              <a:cs typeface="Times New Roman"/>
            </a:endParaRPr>
          </a:p>
          <a:p>
            <a:pPr marL="12700" marR="16510">
              <a:lnSpc>
                <a:spcPts val="1839"/>
              </a:lnSpc>
              <a:spcBef>
                <a:spcPts val="7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JF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JF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para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JF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g,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oh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on,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SF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 M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SF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chara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para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eter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SF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19"/>
              </a:spcBef>
            </a:pPr>
            <a:endParaRPr sz="900"/>
          </a:p>
          <a:p>
            <a:pPr marL="469900" indent="-229235">
              <a:lnSpc>
                <a:spcPct val="100000"/>
              </a:lnSpc>
              <a:buClr>
                <a:srgbClr val="006FC0"/>
              </a:buClr>
              <a:buFont typeface="Wingdings"/>
              <a:buChar char=""/>
              <a:tabLst>
                <a:tab pos="469900" algn="l"/>
              </a:tabLst>
            </a:pP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ET A</a:t>
            </a:r>
            <a:r>
              <a:rPr dirty="0" smtClean="0" sz="1400" spc="-20" b="1">
                <a:solidFill>
                  <a:srgbClr val="006FC0"/>
                </a:solidFill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plif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ers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and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dirty="0" smtClean="0" sz="1400" spc="15" b="1">
                <a:solidFill>
                  <a:srgbClr val="006FC0"/>
                </a:solidFill>
                <a:latin typeface="Times New Roman"/>
                <a:cs typeface="Times New Roman"/>
              </a:rPr>
              <a:t>w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chi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g</a:t>
            </a:r>
            <a:r>
              <a:rPr dirty="0" smtClean="0" sz="1400" spc="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cu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ts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ct val="1093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rce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ier,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ier,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plifier,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cl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ier,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SF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SF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digit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04800" y="307847"/>
            <a:ext cx="7164069" cy="0"/>
          </a:xfrm>
          <a:custGeom>
            <a:avLst/>
            <a:gdLst/>
            <a:ahLst/>
            <a:cxnLst/>
            <a:rect l="l" t="t" r="r" b="b"/>
            <a:pathLst>
              <a:path w="7164069" h="0">
                <a:moveTo>
                  <a:pt x="0" y="0"/>
                </a:moveTo>
                <a:lnTo>
                  <a:pt x="7164069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07847" y="310845"/>
            <a:ext cx="0" cy="9437878"/>
          </a:xfrm>
          <a:custGeom>
            <a:avLst/>
            <a:gdLst/>
            <a:ahLst/>
            <a:cxnLst/>
            <a:rect l="l" t="t" r="r" b="b"/>
            <a:pathLst>
              <a:path w="0" h="9437878">
                <a:moveTo>
                  <a:pt x="0" y="0"/>
                </a:moveTo>
                <a:lnTo>
                  <a:pt x="0" y="943787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7465821" y="310845"/>
            <a:ext cx="0" cy="9437878"/>
          </a:xfrm>
          <a:custGeom>
            <a:avLst/>
            <a:gdLst/>
            <a:ahLst/>
            <a:cxnLst/>
            <a:rect l="l" t="t" r="r" b="b"/>
            <a:pathLst>
              <a:path w="0" h="9437878">
                <a:moveTo>
                  <a:pt x="0" y="0"/>
                </a:moveTo>
                <a:lnTo>
                  <a:pt x="0" y="9437878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04800" y="9751924"/>
            <a:ext cx="7164069" cy="0"/>
          </a:xfrm>
          <a:custGeom>
            <a:avLst/>
            <a:gdLst/>
            <a:ahLst/>
            <a:cxnLst/>
            <a:rect l="l" t="t" r="r" b="b"/>
            <a:pathLst>
              <a:path w="7164069" h="0">
                <a:moveTo>
                  <a:pt x="0" y="0"/>
                </a:moveTo>
                <a:lnTo>
                  <a:pt x="7164069" y="0"/>
                </a:lnTo>
              </a:path>
            </a:pathLst>
          </a:custGeom>
          <a:ln w="76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1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43992"/>
            <a:ext cx="6886575" cy="30124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69900" indent="-229235">
              <a:lnSpc>
                <a:spcPct val="100000"/>
              </a:lnSpc>
              <a:buClr>
                <a:srgbClr val="006FC0"/>
              </a:buClr>
              <a:buFont typeface="Wingdings"/>
              <a:buChar char=""/>
              <a:tabLst>
                <a:tab pos="469900" algn="l"/>
              </a:tabLst>
            </a:pP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solidFill>
                  <a:srgbClr val="006FC0"/>
                </a:solidFill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plifier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requ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n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y</a:t>
            </a:r>
            <a:r>
              <a:rPr dirty="0" smtClean="0" sz="1400" spc="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se</a:t>
            </a:r>
            <a:endParaRPr sz="1400">
              <a:latin typeface="Times New Roman"/>
              <a:cs typeface="Times New Roman"/>
            </a:endParaRPr>
          </a:p>
          <a:p>
            <a:pPr marL="12700" marR="13970">
              <a:lnSpc>
                <a:spcPts val="185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Ba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ic 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ts, 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l, 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-fr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cy 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 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se, 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2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y 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 fr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res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fre</a:t>
            </a:r>
            <a:r>
              <a:rPr dirty="0" smtClean="0" sz="1400" spc="-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response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18"/>
              </a:spcBef>
            </a:pPr>
            <a:endParaRPr sz="900"/>
          </a:p>
          <a:p>
            <a:pPr marL="469900" indent="-229235">
              <a:lnSpc>
                <a:spcPct val="100000"/>
              </a:lnSpc>
              <a:buClr>
                <a:srgbClr val="006FC0"/>
              </a:buClr>
              <a:buFont typeface="Wingdings"/>
              <a:buChar char=""/>
              <a:tabLst>
                <a:tab pos="469900" algn="l"/>
              </a:tabLst>
            </a:pP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Thy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is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marL="12700" marR="244475">
              <a:lnSpc>
                <a:spcPts val="1850"/>
              </a:lnSpc>
              <a:spcBef>
                <a:spcPts val="6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5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er diode,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 (</a:t>
            </a:r>
            <a:r>
              <a:rPr dirty="0" smtClean="0" sz="1400" spc="-1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CR),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R 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ac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tr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ac,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(SC</a:t>
            </a:r>
            <a:r>
              <a:rPr dirty="0" smtClean="0" sz="1400" spc="-2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),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tor (</a:t>
            </a:r>
            <a:r>
              <a:rPr dirty="0" smtClean="0" sz="1400" spc="-2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),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p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endParaRPr sz="1400">
              <a:latin typeface="Times New Roman"/>
              <a:cs typeface="Times New Roman"/>
            </a:endParaRPr>
          </a:p>
          <a:p>
            <a:pPr algn="just" marL="12700" marR="4814570">
              <a:lnSpc>
                <a:spcPct val="100000"/>
              </a:lnSpc>
              <a:spcBef>
                <a:spcPts val="65"/>
              </a:spcBef>
            </a:pPr>
            <a:r>
              <a:rPr dirty="0" smtClean="0" sz="140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8"/>
              </a:spcBef>
            </a:pPr>
            <a:endParaRPr sz="1000"/>
          </a:p>
          <a:p>
            <a:pPr marL="469900" indent="-229235">
              <a:lnSpc>
                <a:spcPct val="100000"/>
              </a:lnSpc>
              <a:buClr>
                <a:srgbClr val="006FC0"/>
              </a:buClr>
              <a:buFont typeface="Wingdings"/>
              <a:buChar char=""/>
              <a:tabLst>
                <a:tab pos="469900" algn="l"/>
              </a:tabLst>
            </a:pP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The O</a:t>
            </a:r>
            <a:r>
              <a:rPr dirty="0" smtClean="0" sz="1400" spc="-5" b="1">
                <a:solidFill>
                  <a:srgbClr val="006FC0"/>
                </a:solidFill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e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io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n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l</a:t>
            </a:r>
            <a:r>
              <a:rPr dirty="0" smtClean="0" sz="1400" spc="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solidFill>
                  <a:srgbClr val="006FC0"/>
                </a:solidFill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plifier</a:t>
            </a:r>
            <a:endParaRPr sz="1400">
              <a:latin typeface="Times New Roman"/>
              <a:cs typeface="Times New Roman"/>
            </a:endParaRPr>
          </a:p>
          <a:p>
            <a:pPr algn="just" marL="12700" marR="12700">
              <a:lnSpc>
                <a:spcPts val="1850"/>
              </a:lnSpc>
              <a:spcBef>
                <a:spcPts val="75"/>
              </a:spcBef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3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odes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eter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fee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k,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ps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ith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ive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ef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5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set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ge,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cy </a:t>
            </a:r>
            <a:r>
              <a:rPr dirty="0" smtClean="0" sz="1400" spc="-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s,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35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fre</a:t>
            </a:r>
            <a:r>
              <a:rPr dirty="0" smtClean="0" sz="1400" spc="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ncy</a:t>
            </a:r>
            <a:endParaRPr sz="1400">
              <a:latin typeface="Times New Roman"/>
              <a:cs typeface="Times New Roman"/>
            </a:endParaRPr>
          </a:p>
          <a:p>
            <a:pPr algn="just" marL="12700" marR="6205855">
              <a:lnSpc>
                <a:spcPct val="100000"/>
              </a:lnSpc>
              <a:spcBef>
                <a:spcPts val="80"/>
              </a:spcBef>
            </a:pPr>
            <a:r>
              <a:rPr dirty="0" smtClean="0" sz="140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5852033"/>
            <a:ext cx="6883400" cy="24707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solidFill>
                  <a:srgbClr val="C00000"/>
                </a:solidFill>
                <a:latin typeface="Times New Roman"/>
                <a:cs typeface="Times New Roman"/>
              </a:rPr>
              <a:t>Text</a:t>
            </a:r>
            <a:r>
              <a:rPr dirty="0" smtClean="0" sz="1400" spc="-15" b="1">
                <a:solidFill>
                  <a:srgbClr val="C00000"/>
                </a:solidFill>
                <a:latin typeface="Times New Roman"/>
                <a:cs typeface="Times New Roman"/>
              </a:rPr>
              <a:t>b</a:t>
            </a:r>
            <a:r>
              <a:rPr dirty="0" smtClean="0" sz="1400" spc="-10" b="1">
                <a:solidFill>
                  <a:srgbClr val="C00000"/>
                </a:solidFill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solidFill>
                  <a:srgbClr val="C00000"/>
                </a:solidFill>
                <a:latin typeface="Times New Roman"/>
                <a:cs typeface="Times New Roman"/>
              </a:rPr>
              <a:t>o</a:t>
            </a:r>
            <a:r>
              <a:rPr dirty="0" smtClean="0" sz="1400" spc="-30" b="1">
                <a:solidFill>
                  <a:srgbClr val="C00000"/>
                </a:solidFill>
                <a:latin typeface="Times New Roman"/>
                <a:cs typeface="Times New Roman"/>
              </a:rPr>
              <a:t>k</a:t>
            </a:r>
            <a:r>
              <a:rPr dirty="0" smtClean="0" sz="1400" spc="0" b="1">
                <a:solidFill>
                  <a:srgbClr val="C00000"/>
                </a:solidFill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marL="469900" marR="17780">
              <a:lnSpc>
                <a:spcPts val="2400"/>
              </a:lnSpc>
              <a:spcBef>
                <a:spcPts val="18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as 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Flo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d, 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 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s: 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low 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on, 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9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 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rs</a:t>
            </a:r>
            <a:r>
              <a:rPr dirty="0" smtClean="0" sz="1400" spc="-2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duc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c.,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pp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Sa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dle </a:t>
            </a:r>
            <a:r>
              <a:rPr dirty="0" smtClean="0" sz="1400" spc="-2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ver,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Je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20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2.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71"/>
              </a:spcBef>
            </a:pPr>
            <a:endParaRPr sz="1300"/>
          </a:p>
          <a:p>
            <a:pPr marL="12700">
              <a:lnSpc>
                <a:spcPct val="100000"/>
              </a:lnSpc>
            </a:pPr>
            <a:r>
              <a:rPr dirty="0" smtClean="0" sz="1400" spc="-10" b="1">
                <a:solidFill>
                  <a:srgbClr val="C00000"/>
                </a:solidFill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solidFill>
                  <a:srgbClr val="C00000"/>
                </a:solidFill>
                <a:latin typeface="Times New Roman"/>
                <a:cs typeface="Times New Roman"/>
              </a:rPr>
              <a:t>eferenc</a:t>
            </a:r>
            <a:r>
              <a:rPr dirty="0" smtClean="0" sz="1400" spc="-10" b="1">
                <a:solidFill>
                  <a:srgbClr val="C00000"/>
                </a:solidFill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solidFill>
                  <a:srgbClr val="C00000"/>
                </a:solidFill>
                <a:latin typeface="Times New Roman"/>
                <a:cs typeface="Times New Roman"/>
              </a:rPr>
              <a:t>s:</a:t>
            </a:r>
            <a:endParaRPr sz="1400">
              <a:latin typeface="Times New Roman"/>
              <a:cs typeface="Times New Roman"/>
            </a:endParaRPr>
          </a:p>
          <a:p>
            <a:pPr marL="469900" marR="16510" indent="-229235">
              <a:lnSpc>
                <a:spcPts val="2410"/>
              </a:lnSpc>
              <a:spcBef>
                <a:spcPts val="180"/>
              </a:spcBef>
              <a:buFont typeface="Times New Roman"/>
              <a:buAutoNum type="arabicPeriod"/>
              <a:tabLst>
                <a:tab pos="4699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R.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Bo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d.,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nic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ces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11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 Pear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ite</a:t>
            </a:r>
            <a:r>
              <a:rPr dirty="0" smtClean="0" sz="1400" spc="1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42"/>
              </a:spcBef>
              <a:buFont typeface="Times New Roman"/>
              <a:buAutoNum type="arabicPeriod"/>
            </a:pPr>
            <a:endParaRPr sz="500"/>
          </a:p>
          <a:p>
            <a:pPr marL="469900" indent="-229235">
              <a:lnSpc>
                <a:spcPct val="100000"/>
              </a:lnSpc>
              <a:buFont typeface="Times New Roman"/>
              <a:buAutoNum type="arabicPeriod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itz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l,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rt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bri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Press,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9</a:t>
            </a:r>
            <a:r>
              <a:rPr dirty="0" smtClean="0" sz="1400" spc="-10">
                <a:latin typeface="Times New Roman"/>
                <a:cs typeface="Times New Roman"/>
              </a:rPr>
              <a:t>8</a:t>
            </a:r>
            <a:r>
              <a:rPr dirty="0" smtClean="0" sz="1400" spc="0">
                <a:latin typeface="Times New Roman"/>
                <a:cs typeface="Times New Roman"/>
              </a:rPr>
              <a:t>9.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1"/>
              </a:spcBef>
              <a:buFont typeface="Times New Roman"/>
              <a:buAutoNum type="arabicPeriod"/>
            </a:pPr>
            <a:endParaRPr sz="700"/>
          </a:p>
          <a:p>
            <a:pPr marL="469900" indent="-229235">
              <a:lnSpc>
                <a:spcPct val="100000"/>
              </a:lnSpc>
              <a:buFont typeface="Times New Roman"/>
              <a:buAutoNum type="arabicPeriod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Mal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J.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Bat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Mc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raw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ll,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7th 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5.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04800" y="307847"/>
            <a:ext cx="7164069" cy="0"/>
          </a:xfrm>
          <a:custGeom>
            <a:avLst/>
            <a:gdLst/>
            <a:ahLst/>
            <a:cxnLst/>
            <a:rect l="l" t="t" r="r" b="b"/>
            <a:pathLst>
              <a:path w="7164069" h="0">
                <a:moveTo>
                  <a:pt x="0" y="0"/>
                </a:moveTo>
                <a:lnTo>
                  <a:pt x="7164069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07847" y="310845"/>
            <a:ext cx="0" cy="9437878"/>
          </a:xfrm>
          <a:custGeom>
            <a:avLst/>
            <a:gdLst/>
            <a:ahLst/>
            <a:cxnLst/>
            <a:rect l="l" t="t" r="r" b="b"/>
            <a:pathLst>
              <a:path w="0" h="9437878">
                <a:moveTo>
                  <a:pt x="0" y="0"/>
                </a:moveTo>
                <a:lnTo>
                  <a:pt x="0" y="943787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7465821" y="310845"/>
            <a:ext cx="0" cy="9437878"/>
          </a:xfrm>
          <a:custGeom>
            <a:avLst/>
            <a:gdLst/>
            <a:ahLst/>
            <a:cxnLst/>
            <a:rect l="l" t="t" r="r" b="b"/>
            <a:pathLst>
              <a:path w="0" h="9437878">
                <a:moveTo>
                  <a:pt x="0" y="0"/>
                </a:moveTo>
                <a:lnTo>
                  <a:pt x="0" y="9437878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4800" y="9751924"/>
            <a:ext cx="7164069" cy="0"/>
          </a:xfrm>
          <a:custGeom>
            <a:avLst/>
            <a:gdLst/>
            <a:ahLst/>
            <a:cxnLst/>
            <a:rect l="l" t="t" r="r" b="b"/>
            <a:pathLst>
              <a:path w="7164069" h="0">
                <a:moveTo>
                  <a:pt x="0" y="0"/>
                </a:moveTo>
                <a:lnTo>
                  <a:pt x="7164069" y="0"/>
                </a:lnTo>
              </a:path>
            </a:pathLst>
          </a:custGeom>
          <a:ln w="76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2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52700" y="6102093"/>
            <a:ext cx="2628421" cy="27721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44500" y="442468"/>
            <a:ext cx="6886575" cy="41598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1905">
              <a:lnSpc>
                <a:spcPct val="100000"/>
              </a:lnSpc>
            </a:pPr>
            <a:r>
              <a:rPr dirty="0" smtClean="0" sz="1400" b="1">
                <a:solidFill>
                  <a:srgbClr val="006FC0"/>
                </a:solidFill>
                <a:latin typeface="Times New Roman"/>
                <a:cs typeface="Times New Roman"/>
              </a:rPr>
              <a:t>Lecture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1: I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tr</a:t>
            </a:r>
            <a:r>
              <a:rPr dirty="0" smtClean="0" sz="1400" spc="-5" b="1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du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ti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n to 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lec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r</a:t>
            </a:r>
            <a:r>
              <a:rPr dirty="0" smtClean="0" sz="1400" spc="5" b="1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54"/>
              </a:spcBef>
            </a:pPr>
            <a:endParaRPr sz="1300"/>
          </a:p>
          <a:p>
            <a:pPr algn="just" marL="239395" marR="13970" indent="-227329">
              <a:lnSpc>
                <a:spcPct val="1101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s,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ed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circ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(ICs)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 se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l.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ow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ces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 k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re 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inter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 pa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 algn="just" marL="239395" marR="14604" indent="-227329">
              <a:lnSpc>
                <a:spcPct val="110000"/>
              </a:lnSpc>
              <a:spcBef>
                <a:spcPts val="10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pt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pn</a:t>
            </a:r>
            <a:r>
              <a:rPr dirty="0" smtClean="0" sz="1400" spc="-25" b="1" i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j</a:t>
            </a:r>
            <a:r>
              <a:rPr dirty="0" smtClean="0" sz="1400" spc="0" b="1">
                <a:latin typeface="Times New Roman"/>
                <a:cs typeface="Times New Roman"/>
              </a:rPr>
              <a:t>unct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-2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mtClean="0" sz="1400" b="1">
                <a:solidFill>
                  <a:srgbClr val="006FC0"/>
                </a:solidFill>
                <a:latin typeface="Times New Roman"/>
                <a:cs typeface="Times New Roman"/>
              </a:rPr>
              <a:t>1.1</a:t>
            </a:r>
            <a:r>
              <a:rPr dirty="0" smtClean="0" sz="1400" spc="120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The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t</a:t>
            </a:r>
            <a:r>
              <a:rPr dirty="0" smtClean="0" sz="1400" spc="5" b="1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m</a:t>
            </a:r>
            <a:endParaRPr sz="1400">
              <a:latin typeface="Times New Roman"/>
              <a:cs typeface="Times New Roman"/>
            </a:endParaRPr>
          </a:p>
          <a:p>
            <a:pPr algn="just" marL="239395" marR="12700" indent="-227329">
              <a:lnSpc>
                <a:spcPts val="1850"/>
              </a:lnSpc>
              <a:spcBef>
                <a:spcPts val="75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B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hr </a:t>
            </a:r>
            <a:r>
              <a:rPr dirty="0" smtClean="0" sz="1400" spc="-55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ode</a:t>
            </a:r>
            <a:r>
              <a:rPr dirty="0" smtClean="0" sz="1400" spc="5" b="1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tom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vie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p</a:t>
            </a:r>
            <a:r>
              <a:rPr dirty="0" smtClean="0" sz="1400" spc="-10" i="1">
                <a:latin typeface="Times New Roman"/>
                <a:cs typeface="Times New Roman"/>
              </a:rPr>
              <a:t>l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ne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ar</a:t>
            </a:r>
            <a:r>
              <a:rPr dirty="0" smtClean="0" sz="1400" spc="-10" i="1">
                <a:latin typeface="Times New Roman"/>
                <a:cs typeface="Times New Roman"/>
              </a:rPr>
              <a:t>y</a:t>
            </a:r>
            <a:r>
              <a:rPr dirty="0" smtClean="0" sz="1400" spc="0" i="1">
                <a:latin typeface="Times New Roman"/>
                <a:cs typeface="Times New Roman"/>
              </a:rPr>
              <a:t>-t</a:t>
            </a:r>
            <a:r>
              <a:rPr dirty="0" smtClean="0" sz="1400" spc="-15" i="1">
                <a:latin typeface="Times New Roman"/>
                <a:cs typeface="Times New Roman"/>
              </a:rPr>
              <a:t>y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0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 s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r</a:t>
            </a:r>
            <a:r>
              <a:rPr dirty="0" smtClean="0" sz="1400" spc="-10" i="1">
                <a:latin typeface="Times New Roman"/>
                <a:cs typeface="Times New Roman"/>
              </a:rPr>
              <a:t>u</a:t>
            </a:r>
            <a:r>
              <a:rPr dirty="0" smtClean="0" sz="1400" spc="0" i="1">
                <a:latin typeface="Times New Roman"/>
                <a:cs typeface="Times New Roman"/>
              </a:rPr>
              <a:t>c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u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0" i="1">
                <a:latin typeface="Times New Roman"/>
                <a:cs typeface="Times New Roman"/>
              </a:rPr>
              <a:t>e</a:t>
            </a:r>
            <a:r>
              <a:rPr dirty="0" smtClean="0" sz="1400" spc="-10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4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1.</a:t>
            </a:r>
            <a:endParaRPr sz="1400">
              <a:latin typeface="Times New Roman"/>
              <a:cs typeface="Times New Roman"/>
            </a:endParaRPr>
          </a:p>
          <a:p>
            <a:pPr marL="239395" indent="-227329">
              <a:lnSpc>
                <a:spcPct val="100000"/>
              </a:lnSpc>
              <a:spcBef>
                <a:spcPts val="75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pr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4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neu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p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-10" i="1">
                <a:latin typeface="Times New Roman"/>
                <a:cs typeface="Times New Roman"/>
              </a:rPr>
              <a:t>s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ive</a:t>
            </a:r>
            <a:r>
              <a:rPr dirty="0" smtClean="0" sz="1400" spc="-50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c</a:t>
            </a:r>
            <a:r>
              <a:rPr dirty="0" smtClean="0" sz="1400" spc="-10" i="1">
                <a:latin typeface="Times New Roman"/>
                <a:cs typeface="Times New Roman"/>
              </a:rPr>
              <a:t>h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0" i="1">
                <a:latin typeface="Times New Roman"/>
                <a:cs typeface="Times New Roman"/>
              </a:rPr>
              <a:t>ge</a:t>
            </a:r>
            <a:endParaRPr sz="1400">
              <a:latin typeface="Times New Roman"/>
              <a:cs typeface="Times New Roman"/>
            </a:endParaRPr>
          </a:p>
          <a:p>
            <a:pPr algn="just" marL="239395" marR="248920">
              <a:lnSpc>
                <a:spcPct val="100000"/>
              </a:lnSpc>
              <a:spcBef>
                <a:spcPts val="180"/>
              </a:spcBef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u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c</a:t>
            </a:r>
            <a:r>
              <a:rPr dirty="0" smtClean="0" sz="1400" spc="-10" i="1">
                <a:latin typeface="Times New Roman"/>
                <a:cs typeface="Times New Roman"/>
              </a:rPr>
              <a:t>h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0" i="1">
                <a:latin typeface="Times New Roman"/>
                <a:cs typeface="Times New Roman"/>
              </a:rPr>
              <a:t>g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10" i="1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p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he 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to</a:t>
            </a:r>
            <a:r>
              <a:rPr dirty="0" smtClean="0" sz="1400" spc="-20" i="1">
                <a:latin typeface="Times New Roman"/>
                <a:cs typeface="Times New Roman"/>
              </a:rPr>
              <a:t>m</a:t>
            </a:r>
            <a:r>
              <a:rPr dirty="0" smtClean="0" sz="1400" spc="0" i="1">
                <a:latin typeface="Times New Roman"/>
                <a:cs typeface="Times New Roman"/>
              </a:rPr>
              <a:t>ic 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u</a:t>
            </a:r>
            <a:r>
              <a:rPr dirty="0" smtClean="0" sz="1400" spc="-10" i="1">
                <a:latin typeface="Times New Roman"/>
                <a:cs typeface="Times New Roman"/>
              </a:rPr>
              <a:t>m</a:t>
            </a:r>
            <a:r>
              <a:rPr dirty="0" smtClean="0" sz="1400" spc="-10" i="1">
                <a:latin typeface="Times New Roman"/>
                <a:cs typeface="Times New Roman"/>
              </a:rPr>
              <a:t>b</a:t>
            </a:r>
            <a:r>
              <a:rPr dirty="0" smtClean="0" sz="1400" spc="0" i="1">
                <a:latin typeface="Times New Roman"/>
                <a:cs typeface="Times New Roman"/>
              </a:rPr>
              <a:t>er</a:t>
            </a:r>
            <a:r>
              <a:rPr dirty="0" smtClean="0" sz="1400" spc="-10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of</a:t>
            </a:r>
            <a:r>
              <a:rPr dirty="0" smtClean="0" sz="1400" spc="-15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-10" i="1">
                <a:latin typeface="Times New Roman"/>
                <a:cs typeface="Times New Roman"/>
              </a:rPr>
              <a:t>h</a:t>
            </a:r>
            <a:r>
              <a:rPr dirty="0" smtClean="0" sz="1400" spc="0" i="1">
                <a:latin typeface="Times New Roman"/>
                <a:cs typeface="Times New Roman"/>
              </a:rPr>
              <a:t>e ato</a:t>
            </a:r>
            <a:r>
              <a:rPr dirty="0" smtClean="0" sz="1400" spc="10" i="1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just" marL="239395" marR="15875" indent="-227329">
              <a:lnSpc>
                <a:spcPct val="1100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Elec</a:t>
            </a:r>
            <a:r>
              <a:rPr dirty="0" smtClean="0" sz="1400" spc="-10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114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g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0" i="1">
                <a:latin typeface="Times New Roman"/>
                <a:cs typeface="Times New Roman"/>
              </a:rPr>
              <a:t>ve</a:t>
            </a:r>
            <a:r>
              <a:rPr dirty="0" smtClean="0" sz="1400" spc="105" i="1">
                <a:latin typeface="Times New Roman"/>
                <a:cs typeface="Times New Roman"/>
              </a:rPr>
              <a:t> </a:t>
            </a:r>
            <a:r>
              <a:rPr dirty="0" smtClean="0" sz="1400" spc="-15" i="1">
                <a:latin typeface="Times New Roman"/>
                <a:cs typeface="Times New Roman"/>
              </a:rPr>
              <a:t>c</a:t>
            </a:r>
            <a:r>
              <a:rPr dirty="0" smtClean="0" sz="1400" spc="0" i="1">
                <a:latin typeface="Times New Roman"/>
                <a:cs typeface="Times New Roman"/>
              </a:rPr>
              <a:t>h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r</a:t>
            </a:r>
            <a:r>
              <a:rPr dirty="0" smtClean="0" sz="1400" spc="-10" i="1">
                <a:latin typeface="Times New Roman"/>
                <a:cs typeface="Times New Roman"/>
              </a:rPr>
              <a:t>g</a:t>
            </a:r>
            <a:r>
              <a:rPr dirty="0" smtClean="0" sz="1400" spc="0" i="1">
                <a:latin typeface="Times New Roman"/>
                <a:cs typeface="Times New Roman"/>
              </a:rPr>
              <a:t>e</a:t>
            </a:r>
            <a:r>
              <a:rPr dirty="0" smtClean="0" sz="1400" spc="114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0">
                <a:latin typeface="Times New Roman"/>
                <a:cs typeface="Times New Roman"/>
              </a:rPr>
              <a:t> 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el.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tom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ete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gy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sh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l</a:t>
            </a:r>
            <a:r>
              <a:rPr dirty="0" smtClean="0" sz="1400" spc="-10" b="1" i="1">
                <a:latin typeface="Times New Roman"/>
                <a:cs typeface="Times New Roman"/>
              </a:rPr>
              <a:t>l</a:t>
            </a:r>
            <a:r>
              <a:rPr dirty="0" smtClean="0" sz="1400" spc="0" b="1" i="1">
                <a:latin typeface="Times New Roman"/>
                <a:cs typeface="Times New Roman"/>
              </a:rPr>
              <a:t>s</a:t>
            </a:r>
            <a:r>
              <a:rPr dirty="0" smtClean="0" sz="1400" spc="40" b="1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ch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2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algn="just" marL="239395" marR="12700">
              <a:lnSpc>
                <a:spcPct val="110000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xi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 fact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1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te,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0">
                <a:latin typeface="Times New Roman"/>
                <a:cs typeface="Times New Roman"/>
              </a:rPr>
              <a:t> 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utr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bala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hey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3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4615815"/>
            <a:ext cx="6884034" cy="1740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802130">
              <a:lnSpc>
                <a:spcPct val="100000"/>
              </a:lnSpc>
            </a:pPr>
            <a:r>
              <a:rPr dirty="0" smtClean="0" sz="1400" spc="-12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𝑒</a:t>
            </a:r>
            <a:r>
              <a:rPr dirty="0" smtClean="0" sz="1400" spc="-1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2𝑛</a:t>
            </a:r>
            <a:r>
              <a:rPr dirty="0" smtClean="0" baseline="27777" sz="1500" spc="30">
                <a:latin typeface="Cambria Math"/>
                <a:cs typeface="Cambria Math"/>
              </a:rPr>
              <a:t>2</a:t>
            </a:r>
            <a:endParaRPr baseline="27777" sz="1500">
              <a:latin typeface="Cambria Math"/>
              <a:cs typeface="Cambria Math"/>
            </a:endParaRPr>
          </a:p>
          <a:p>
            <a:pPr>
              <a:lnSpc>
                <a:spcPts val="950"/>
              </a:lnSpc>
              <a:spcBef>
                <a:spcPts val="45"/>
              </a:spcBef>
            </a:pPr>
            <a:endParaRPr sz="950"/>
          </a:p>
          <a:p>
            <a:pPr marL="239395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-1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 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l.</a:t>
            </a:r>
            <a:endParaRPr sz="1400">
              <a:latin typeface="Times New Roman"/>
              <a:cs typeface="Times New Roman"/>
            </a:endParaRPr>
          </a:p>
          <a:p>
            <a:pPr marL="239395" marR="13335" indent="-227329">
              <a:lnSpc>
                <a:spcPts val="1860"/>
              </a:lnSpc>
              <a:spcBef>
                <a:spcPts val="80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ost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v</a:t>
            </a:r>
            <a:r>
              <a:rPr dirty="0" smtClean="0" sz="1400" spc="-10" b="1" i="1">
                <a:latin typeface="Times New Roman"/>
                <a:cs typeface="Times New Roman"/>
              </a:rPr>
              <a:t>a</a:t>
            </a:r>
            <a:r>
              <a:rPr dirty="0" smtClean="0" sz="1400" spc="0" b="1" i="1">
                <a:latin typeface="Times New Roman"/>
                <a:cs typeface="Times New Roman"/>
              </a:rPr>
              <a:t>len</a:t>
            </a:r>
            <a:r>
              <a:rPr dirty="0" smtClean="0" sz="1400" spc="-15" b="1" i="1">
                <a:latin typeface="Times New Roman"/>
                <a:cs typeface="Times New Roman"/>
              </a:rPr>
              <a:t>c</a:t>
            </a:r>
            <a:r>
              <a:rPr dirty="0" smtClean="0" sz="1400" spc="0" b="1" i="1">
                <a:latin typeface="Times New Roman"/>
                <a:cs typeface="Times New Roman"/>
              </a:rPr>
              <a:t>e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b</a:t>
            </a:r>
            <a:r>
              <a:rPr dirty="0" smtClean="0" sz="1400" spc="0" b="1" i="1">
                <a:latin typeface="Times New Roman"/>
                <a:cs typeface="Times New Roman"/>
              </a:rPr>
              <a:t>a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10" b="1" i="1">
                <a:latin typeface="Times New Roman"/>
                <a:cs typeface="Times New Roman"/>
              </a:rPr>
              <a:t>d</a:t>
            </a:r>
            <a:r>
              <a:rPr dirty="0" smtClean="0" sz="1400" spc="0" i="1">
                <a:latin typeface="Times New Roman"/>
                <a:cs typeface="Times New Roman"/>
              </a:rPr>
              <a:t>,</a:t>
            </a:r>
            <a:r>
              <a:rPr dirty="0" smtClean="0" sz="1400" spc="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led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5" b="1" i="1">
                <a:latin typeface="Times New Roman"/>
                <a:cs typeface="Times New Roman"/>
              </a:rPr>
              <a:t>v</a:t>
            </a:r>
            <a:r>
              <a:rPr dirty="0" smtClean="0" sz="1400" spc="0" b="1" i="1">
                <a:latin typeface="Times New Roman"/>
                <a:cs typeface="Times New Roman"/>
              </a:rPr>
              <a:t>al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nce e</a:t>
            </a:r>
            <a:r>
              <a:rPr dirty="0" smtClean="0" sz="1400" spc="-10" b="1" i="1">
                <a:latin typeface="Times New Roman"/>
                <a:cs typeface="Times New Roman"/>
              </a:rPr>
              <a:t>l</a:t>
            </a:r>
            <a:r>
              <a:rPr dirty="0" smtClean="0" sz="1400" spc="0" b="1" i="1">
                <a:latin typeface="Times New Roman"/>
                <a:cs typeface="Times New Roman"/>
              </a:rPr>
              <a:t>ec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0" b="1" i="1">
                <a:latin typeface="Times New Roman"/>
                <a:cs typeface="Times New Roman"/>
              </a:rPr>
              <a:t>on</a:t>
            </a:r>
            <a:r>
              <a:rPr dirty="0" smtClean="0" sz="1400" spc="10" b="1" i="1">
                <a:latin typeface="Times New Roman"/>
                <a:cs typeface="Times New Roman"/>
              </a:rPr>
              <a:t>s</a:t>
            </a:r>
            <a:r>
              <a:rPr dirty="0" smtClean="0" sz="1400" spc="0" i="1">
                <a:latin typeface="Times New Roman"/>
                <a:cs typeface="Times New Roman"/>
              </a:rPr>
              <a:t>.</a:t>
            </a:r>
            <a:r>
              <a:rPr dirty="0" smtClean="0" sz="1400" spc="-5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se el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a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2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  <a:p>
            <a:pPr marL="239395">
              <a:lnSpc>
                <a:spcPct val="100000"/>
              </a:lnSpc>
              <a:spcBef>
                <a:spcPts val="75"/>
              </a:spcBef>
            </a:pPr>
            <a:r>
              <a:rPr dirty="0" smtClean="0" sz="140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vale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-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urce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  <a:p>
            <a:pPr marL="239395">
              <a:lnSpc>
                <a:spcPct val="100000"/>
              </a:lnSpc>
              <a:spcBef>
                <a:spcPts val="165"/>
              </a:spcBef>
            </a:pPr>
            <a:r>
              <a:rPr dirty="0" smtClean="0" sz="1400">
                <a:latin typeface="Times New Roman"/>
                <a:cs typeface="Times New Roman"/>
              </a:rPr>
              <a:t>can 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out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nce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reak 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ay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1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its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his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  <a:p>
            <a:pPr marL="239395">
              <a:lnSpc>
                <a:spcPct val="100000"/>
              </a:lnSpc>
              <a:spcBef>
                <a:spcPts val="165"/>
              </a:spcBef>
            </a:pPr>
            <a:r>
              <a:rPr dirty="0" smtClean="0" sz="1400" b="1" i="1">
                <a:latin typeface="Times New Roman"/>
                <a:cs typeface="Times New Roman"/>
              </a:rPr>
              <a:t>c</a:t>
            </a:r>
            <a:r>
              <a:rPr dirty="0" smtClean="0" sz="1400" spc="5" b="1" i="1">
                <a:latin typeface="Times New Roman"/>
                <a:cs typeface="Times New Roman"/>
              </a:rPr>
              <a:t>o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du</a:t>
            </a:r>
            <a:r>
              <a:rPr dirty="0" smtClean="0" sz="1400" spc="-15" b="1" i="1">
                <a:latin typeface="Times New Roman"/>
                <a:cs typeface="Times New Roman"/>
              </a:rPr>
              <a:t>c</a:t>
            </a:r>
            <a:r>
              <a:rPr dirty="0" smtClean="0" sz="1400" spc="0" b="1" i="1">
                <a:latin typeface="Times New Roman"/>
                <a:cs typeface="Times New Roman"/>
              </a:rPr>
              <a:t>t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0" b="1" i="1">
                <a:latin typeface="Times New Roman"/>
                <a:cs typeface="Times New Roman"/>
              </a:rPr>
              <a:t>on in</a:t>
            </a:r>
            <a:r>
              <a:rPr dirty="0" smtClean="0" sz="1400" spc="-25" b="1" i="1">
                <a:latin typeface="Times New Roman"/>
                <a:cs typeface="Times New Roman"/>
              </a:rPr>
              <a:t> 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0" b="1" i="1">
                <a:latin typeface="Times New Roman"/>
                <a:cs typeface="Times New Roman"/>
              </a:rPr>
              <a:t>a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r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0" b="1" i="1">
                <a:latin typeface="Times New Roman"/>
                <a:cs typeface="Times New Roman"/>
              </a:rPr>
              <a:t>a</a:t>
            </a:r>
            <a:r>
              <a:rPr dirty="0" smtClean="0" sz="1400" spc="-10" b="1" i="1">
                <a:latin typeface="Times New Roman"/>
                <a:cs typeface="Times New Roman"/>
              </a:rPr>
              <a:t>l</a:t>
            </a:r>
            <a:r>
              <a:rPr dirty="0" smtClean="0" sz="1400" spc="15" b="1" i="1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90669" y="4615815"/>
            <a:ext cx="94996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7755" y="8840419"/>
            <a:ext cx="6596380" cy="3581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3175" marR="12700" indent="-1261110">
              <a:lnSpc>
                <a:spcPts val="138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1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1: 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model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tom showi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trons in orbits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ro</a:t>
            </a:r>
            <a:r>
              <a:rPr dirty="0" smtClean="0" sz="1200" spc="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nu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leus,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hich 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nsists of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protons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utrons. T</a:t>
            </a:r>
            <a:r>
              <a:rPr dirty="0" smtClean="0" sz="1200" spc="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“</a:t>
            </a:r>
            <a:r>
              <a:rPr dirty="0" smtClean="0" sz="1200" spc="0">
                <a:latin typeface="Times New Roman"/>
                <a:cs typeface="Times New Roman"/>
              </a:rPr>
              <a:t>tails” on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trons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indi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 motion.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04800" y="307847"/>
            <a:ext cx="7164069" cy="0"/>
          </a:xfrm>
          <a:custGeom>
            <a:avLst/>
            <a:gdLst/>
            <a:ahLst/>
            <a:cxnLst/>
            <a:rect l="l" t="t" r="r" b="b"/>
            <a:pathLst>
              <a:path w="7164069" h="0">
                <a:moveTo>
                  <a:pt x="0" y="0"/>
                </a:moveTo>
                <a:lnTo>
                  <a:pt x="7164069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07847" y="310845"/>
            <a:ext cx="0" cy="9437878"/>
          </a:xfrm>
          <a:custGeom>
            <a:avLst/>
            <a:gdLst/>
            <a:ahLst/>
            <a:cxnLst/>
            <a:rect l="l" t="t" r="r" b="b"/>
            <a:pathLst>
              <a:path w="0" h="9437878">
                <a:moveTo>
                  <a:pt x="0" y="0"/>
                </a:moveTo>
                <a:lnTo>
                  <a:pt x="0" y="943787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7465821" y="310845"/>
            <a:ext cx="0" cy="9437878"/>
          </a:xfrm>
          <a:custGeom>
            <a:avLst/>
            <a:gdLst/>
            <a:ahLst/>
            <a:cxnLst/>
            <a:rect l="l" t="t" r="r" b="b"/>
            <a:pathLst>
              <a:path w="0" h="9437878">
                <a:moveTo>
                  <a:pt x="0" y="0"/>
                </a:moveTo>
                <a:lnTo>
                  <a:pt x="0" y="9437878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04800" y="9751924"/>
            <a:ext cx="7164069" cy="0"/>
          </a:xfrm>
          <a:custGeom>
            <a:avLst/>
            <a:gdLst/>
            <a:ahLst/>
            <a:cxnLst/>
            <a:rect l="l" t="t" r="r" b="b"/>
            <a:pathLst>
              <a:path w="7164069" h="0">
                <a:moveTo>
                  <a:pt x="0" y="0"/>
                </a:moveTo>
                <a:lnTo>
                  <a:pt x="7164069" y="0"/>
                </a:lnTo>
              </a:path>
            </a:pathLst>
          </a:custGeom>
          <a:ln w="76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43992"/>
            <a:ext cx="6886575" cy="47707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solidFill>
                  <a:srgbClr val="006FC0"/>
                </a:solidFill>
                <a:latin typeface="Times New Roman"/>
                <a:cs typeface="Times New Roman"/>
              </a:rPr>
              <a:t>1.2</a:t>
            </a:r>
            <a:r>
              <a:rPr dirty="0" smtClean="0" sz="1400" spc="14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ate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sed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n E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ectro</a:t>
            </a:r>
            <a:r>
              <a:rPr dirty="0" smtClean="0" sz="1400" spc="-5" b="1">
                <a:solidFill>
                  <a:srgbClr val="006FC0"/>
                </a:solidFill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algn="just" marL="239395" marR="12700" indent="-227329">
              <a:lnSpc>
                <a:spcPts val="1610"/>
              </a:lnSpc>
              <a:spcBef>
                <a:spcPts val="254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Mate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ls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eir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ee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ps: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ducto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ic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nd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ct</a:t>
            </a:r>
            <a:r>
              <a:rPr dirty="0" smtClean="0" sz="1400" spc="-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10" b="1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ins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10" b="1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just" marL="239395" marR="22225" indent="-227329">
              <a:lnSpc>
                <a:spcPts val="1610"/>
              </a:lnSpc>
              <a:spcBef>
                <a:spcPts val="10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bine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rm </a:t>
            </a:r>
            <a:r>
              <a:rPr dirty="0" smtClean="0" sz="1400" spc="-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id,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stal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l,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ey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es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etrical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cr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ld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 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ons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39395" indent="-227329">
              <a:lnSpc>
                <a:spcPts val="1565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0" b="1" i="1">
                <a:latin typeface="Times New Roman"/>
                <a:cs typeface="Times New Roman"/>
              </a:rPr>
              <a:t>Ins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-10" b="1" i="1">
                <a:latin typeface="Times New Roman"/>
                <a:cs typeface="Times New Roman"/>
              </a:rPr>
              <a:t>l</a:t>
            </a:r>
            <a:r>
              <a:rPr dirty="0" smtClean="0" sz="1400" spc="0" b="1" i="1">
                <a:latin typeface="Times New Roman"/>
                <a:cs typeface="Times New Roman"/>
              </a:rPr>
              <a:t>a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o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10" b="1" i="1">
                <a:latin typeface="Times New Roman"/>
                <a:cs typeface="Times New Roman"/>
              </a:rPr>
              <a:t>s</a:t>
            </a:r>
            <a:r>
              <a:rPr dirty="0" smtClean="0" sz="1400" spc="0" b="1" i="1">
                <a:latin typeface="Times New Roman"/>
                <a:cs typeface="Times New Roman"/>
              </a:rPr>
              <a:t>:</a:t>
            </a:r>
            <a:r>
              <a:rPr dirty="0" smtClean="0" sz="1400" spc="-15" b="1" i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su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s (</a:t>
            </a:r>
            <a:r>
              <a:rPr dirty="0" smtClean="0" sz="1400" spc="-1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1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few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free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  <a:p>
            <a:pPr marL="239395" marR="16510">
              <a:lnSpc>
                <a:spcPts val="1860"/>
              </a:lnSpc>
              <a:spcBef>
                <a:spcPts val="80"/>
              </a:spcBef>
            </a:pPr>
            <a:r>
              <a:rPr dirty="0" smtClean="0" sz="1400">
                <a:latin typeface="Times New Roman"/>
                <a:cs typeface="Times New Roman"/>
              </a:rPr>
              <a:t>ele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all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der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bb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r,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 gl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ica,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z.</a:t>
            </a:r>
            <a:endParaRPr sz="1400">
              <a:latin typeface="Times New Roman"/>
              <a:cs typeface="Times New Roman"/>
            </a:endParaRPr>
          </a:p>
          <a:p>
            <a:pPr marL="239395" indent="-227329">
              <a:lnSpc>
                <a:spcPct val="100000"/>
              </a:lnSpc>
              <a:spcBef>
                <a:spcPts val="75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0" b="1" i="1">
                <a:latin typeface="Times New Roman"/>
                <a:cs typeface="Times New Roman"/>
              </a:rPr>
              <a:t>Co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du</a:t>
            </a:r>
            <a:r>
              <a:rPr dirty="0" smtClean="0" sz="1400" spc="-15" b="1" i="1">
                <a:latin typeface="Times New Roman"/>
                <a:cs typeface="Times New Roman"/>
              </a:rPr>
              <a:t>c</a:t>
            </a:r>
            <a:r>
              <a:rPr dirty="0" smtClean="0" sz="1400" spc="0" b="1" i="1">
                <a:latin typeface="Times New Roman"/>
                <a:cs typeface="Times New Roman"/>
              </a:rPr>
              <a:t>t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0" b="1" i="1">
                <a:latin typeface="Times New Roman"/>
                <a:cs typeface="Times New Roman"/>
              </a:rPr>
              <a:t>rs:</a:t>
            </a:r>
            <a:r>
              <a:rPr dirty="0" smtClean="0" sz="1400" spc="20" b="1" i="1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  <a:p>
            <a:pPr marL="239395" marR="14604">
              <a:lnSpc>
                <a:spcPct val="110000"/>
              </a:lnSpc>
            </a:pPr>
            <a:r>
              <a:rPr dirty="0" smtClean="0" sz="1400">
                <a:latin typeface="Times New Roman"/>
                <a:cs typeface="Times New Roman"/>
              </a:rPr>
              <a:t>ele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2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ples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(Cu),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ver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g),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u),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inum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just" marL="239395" marR="14604" indent="-227329">
              <a:lnSpc>
                <a:spcPct val="110200"/>
              </a:lnSpc>
              <a:spcBef>
                <a:spcPts val="10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0" b="1" i="1">
                <a:latin typeface="Times New Roman"/>
                <a:cs typeface="Times New Roman"/>
              </a:rPr>
              <a:t>S</a:t>
            </a:r>
            <a:r>
              <a:rPr dirty="0" smtClean="0" sz="1400" spc="-25" b="1" i="1">
                <a:latin typeface="Times New Roman"/>
                <a:cs typeface="Times New Roman"/>
              </a:rPr>
              <a:t>e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0" b="1" i="1">
                <a:latin typeface="Times New Roman"/>
                <a:cs typeface="Times New Roman"/>
              </a:rPr>
              <a:t>i</a:t>
            </a:r>
            <a:r>
              <a:rPr dirty="0" smtClean="0" sz="1400" spc="-15" b="1" i="1">
                <a:latin typeface="Times New Roman"/>
                <a:cs typeface="Times New Roman"/>
              </a:rPr>
              <a:t>c</a:t>
            </a:r>
            <a:r>
              <a:rPr dirty="0" smtClean="0" sz="1400" spc="0" b="1" i="1">
                <a:latin typeface="Times New Roman"/>
                <a:cs typeface="Times New Roman"/>
              </a:rPr>
              <a:t>o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du</a:t>
            </a:r>
            <a:r>
              <a:rPr dirty="0" smtClean="0" sz="1400" spc="-15" b="1" i="1">
                <a:latin typeface="Times New Roman"/>
                <a:cs typeface="Times New Roman"/>
              </a:rPr>
              <a:t>c</a:t>
            </a:r>
            <a:r>
              <a:rPr dirty="0" smtClean="0" sz="1400" spc="0" b="1" i="1">
                <a:latin typeface="Times New Roman"/>
                <a:cs typeface="Times New Roman"/>
              </a:rPr>
              <a:t>t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15" b="1" i="1">
                <a:latin typeface="Times New Roman"/>
                <a:cs typeface="Times New Roman"/>
              </a:rPr>
              <a:t>s</a:t>
            </a:r>
            <a:r>
              <a:rPr dirty="0" smtClean="0" sz="1400" spc="0" b="1" i="1">
                <a:latin typeface="Times New Roman"/>
                <a:cs typeface="Times New Roman"/>
              </a:rPr>
              <a:t>:</a:t>
            </a:r>
            <a:r>
              <a:rPr dirty="0" smtClean="0" sz="1400" spc="10" b="1" i="1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3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3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ony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(Sb),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 (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s),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t),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B),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ium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(Po),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um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e),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(Si),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e),</a:t>
            </a:r>
            <a:r>
              <a:rPr dirty="0" smtClean="0" sz="1400" spc="0">
                <a:latin typeface="Times New Roman"/>
                <a:cs typeface="Times New Roman"/>
              </a:rPr>
              <a:t> ga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ium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arse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um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2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15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lvl="1" marL="469900" marR="22225" indent="-229235">
              <a:lnSpc>
                <a:spcPct val="110000"/>
              </a:lnSpc>
              <a:buFont typeface="Wingdings"/>
              <a:buChar char=""/>
              <a:tabLst>
                <a:tab pos="4699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our 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nce 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s. 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ost 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ely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se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l.</a:t>
            </a:r>
            <a:endParaRPr sz="1400">
              <a:latin typeface="Times New Roman"/>
              <a:cs typeface="Times New Roman"/>
            </a:endParaRPr>
          </a:p>
          <a:p>
            <a:pPr lvl="1" marL="469900" marR="19685" indent="-229235">
              <a:lnSpc>
                <a:spcPts val="1860"/>
              </a:lnSpc>
              <a:spcBef>
                <a:spcPts val="80"/>
              </a:spcBef>
              <a:buFont typeface="Wingdings"/>
              <a:buChar char=""/>
              <a:tabLst>
                <a:tab pos="4699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etrical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orm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id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c</a:t>
            </a:r>
            <a:r>
              <a:rPr dirty="0" smtClean="0" sz="1400" spc="5" i="1">
                <a:latin typeface="Times New Roman"/>
                <a:cs typeface="Times New Roman"/>
              </a:rPr>
              <a:t>r</a:t>
            </a:r>
            <a:r>
              <a:rPr dirty="0" smtClean="0" sz="1400" spc="-15" i="1">
                <a:latin typeface="Times New Roman"/>
                <a:cs typeface="Times New Roman"/>
              </a:rPr>
              <a:t>y</a:t>
            </a:r>
            <a:r>
              <a:rPr dirty="0" smtClean="0" sz="1400" spc="0" i="1">
                <a:latin typeface="Times New Roman"/>
                <a:cs typeface="Times New Roman"/>
              </a:rPr>
              <a:t>s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al.</a:t>
            </a:r>
            <a:r>
              <a:rPr dirty="0" smtClean="0" sz="1400" spc="-5" i="1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cr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er are 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c</a:t>
            </a:r>
            <a:r>
              <a:rPr dirty="0" smtClean="0" sz="1400" spc="5" i="1">
                <a:latin typeface="Times New Roman"/>
                <a:cs typeface="Times New Roman"/>
              </a:rPr>
              <a:t>o</a:t>
            </a:r>
            <a:r>
              <a:rPr dirty="0" smtClean="0" sz="1400" spc="-15" i="1">
                <a:latin typeface="Times New Roman"/>
                <a:cs typeface="Times New Roman"/>
              </a:rPr>
              <a:t>v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l</a:t>
            </a:r>
            <a:r>
              <a:rPr dirty="0" smtClean="0" sz="1400" spc="0" i="1">
                <a:latin typeface="Times New Roman"/>
                <a:cs typeface="Times New Roman"/>
              </a:rPr>
              <a:t>e</a:t>
            </a:r>
            <a:r>
              <a:rPr dirty="0" smtClean="0" sz="1400" spc="5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-1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b</a:t>
            </a:r>
            <a:r>
              <a:rPr dirty="0" smtClean="0" sz="1400" spc="0" i="1">
                <a:latin typeface="Times New Roman"/>
                <a:cs typeface="Times New Roman"/>
              </a:rPr>
              <a:t>o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-10" i="1">
                <a:latin typeface="Times New Roman"/>
                <a:cs typeface="Times New Roman"/>
              </a:rPr>
              <a:t>d</a:t>
            </a:r>
            <a:r>
              <a:rPr dirty="0" smtClean="0" sz="1400" spc="0" i="1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 marL="239395" indent="-227329">
              <a:lnSpc>
                <a:spcPct val="100000"/>
              </a:lnSpc>
              <a:spcBef>
                <a:spcPts val="65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2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 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4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47417" y="9033967"/>
            <a:ext cx="387413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1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2: 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ms for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th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m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ials.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53439" y="5411723"/>
            <a:ext cx="5992368" cy="35996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04800" y="307847"/>
            <a:ext cx="7164069" cy="0"/>
          </a:xfrm>
          <a:custGeom>
            <a:avLst/>
            <a:gdLst/>
            <a:ahLst/>
            <a:cxnLst/>
            <a:rect l="l" t="t" r="r" b="b"/>
            <a:pathLst>
              <a:path w="7164069" h="0">
                <a:moveTo>
                  <a:pt x="0" y="0"/>
                </a:moveTo>
                <a:lnTo>
                  <a:pt x="7164069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7847" y="310845"/>
            <a:ext cx="0" cy="9437878"/>
          </a:xfrm>
          <a:custGeom>
            <a:avLst/>
            <a:gdLst/>
            <a:ahLst/>
            <a:cxnLst/>
            <a:rect l="l" t="t" r="r" b="b"/>
            <a:pathLst>
              <a:path w="0" h="9437878">
                <a:moveTo>
                  <a:pt x="0" y="0"/>
                </a:moveTo>
                <a:lnTo>
                  <a:pt x="0" y="943787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7465821" y="310845"/>
            <a:ext cx="0" cy="9437878"/>
          </a:xfrm>
          <a:custGeom>
            <a:avLst/>
            <a:gdLst/>
            <a:ahLst/>
            <a:cxnLst/>
            <a:rect l="l" t="t" r="r" b="b"/>
            <a:pathLst>
              <a:path w="0" h="9437878">
                <a:moveTo>
                  <a:pt x="0" y="0"/>
                </a:moveTo>
                <a:lnTo>
                  <a:pt x="0" y="9437878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04800" y="9751924"/>
            <a:ext cx="7164069" cy="0"/>
          </a:xfrm>
          <a:custGeom>
            <a:avLst/>
            <a:gdLst/>
            <a:ahLst/>
            <a:cxnLst/>
            <a:rect l="l" t="t" r="r" b="b"/>
            <a:pathLst>
              <a:path w="7164069" h="0">
                <a:moveTo>
                  <a:pt x="0" y="0"/>
                </a:moveTo>
                <a:lnTo>
                  <a:pt x="7164069" y="0"/>
                </a:lnTo>
              </a:path>
            </a:pathLst>
          </a:custGeom>
          <a:ln w="76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4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42468"/>
            <a:ext cx="6885940" cy="42068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solidFill>
                  <a:srgbClr val="006FC0"/>
                </a:solidFill>
                <a:latin typeface="Times New Roman"/>
                <a:cs typeface="Times New Roman"/>
              </a:rPr>
              <a:t>1.3</a:t>
            </a:r>
            <a:r>
              <a:rPr dirty="0" smtClean="0" sz="1400" spc="120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urrent in Se</a:t>
            </a:r>
            <a:r>
              <a:rPr dirty="0" smtClean="0" sz="1400" spc="-20" b="1">
                <a:solidFill>
                  <a:srgbClr val="006FC0"/>
                </a:solidFill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ducto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marL="239395" indent="-227329">
              <a:lnSpc>
                <a:spcPct val="100000"/>
              </a:lnSpc>
              <a:spcBef>
                <a:spcPts val="45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-15" b="1" i="1">
                <a:latin typeface="Times New Roman"/>
                <a:cs typeface="Times New Roman"/>
              </a:rPr>
              <a:t>c</a:t>
            </a:r>
            <a:r>
              <a:rPr dirty="0" smtClean="0" sz="1400" spc="0" b="1" i="1">
                <a:latin typeface="Times New Roman"/>
                <a:cs typeface="Times New Roman"/>
              </a:rPr>
              <a:t>o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du</a:t>
            </a:r>
            <a:r>
              <a:rPr dirty="0" smtClean="0" sz="1400" spc="-15" b="1" i="1">
                <a:latin typeface="Times New Roman"/>
                <a:cs typeface="Times New Roman"/>
              </a:rPr>
              <a:t>c</a:t>
            </a:r>
            <a:r>
              <a:rPr dirty="0" smtClean="0" sz="1400" spc="0" b="1" i="1">
                <a:latin typeface="Times New Roman"/>
                <a:cs typeface="Times New Roman"/>
              </a:rPr>
              <a:t>t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0" b="1" i="1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  <a:p>
            <a:pPr marL="239395">
              <a:lnSpc>
                <a:spcPct val="100000"/>
              </a:lnSpc>
              <a:spcBef>
                <a:spcPts val="165"/>
              </a:spcBef>
            </a:pPr>
            <a:r>
              <a:rPr dirty="0" smtClean="0" sz="1400" b="1" i="1">
                <a:latin typeface="Times New Roman"/>
                <a:cs typeface="Times New Roman"/>
              </a:rPr>
              <a:t>ele</a:t>
            </a:r>
            <a:r>
              <a:rPr dirty="0" smtClean="0" sz="1400" spc="-15" b="1" i="1">
                <a:latin typeface="Times New Roman"/>
                <a:cs typeface="Times New Roman"/>
              </a:rPr>
              <a:t>c</a:t>
            </a:r>
            <a:r>
              <a:rPr dirty="0" smtClean="0" sz="1400" spc="0" b="1" i="1">
                <a:latin typeface="Times New Roman"/>
                <a:cs typeface="Times New Roman"/>
              </a:rPr>
              <a:t>t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0" b="1" i="1">
                <a:latin typeface="Times New Roman"/>
                <a:cs typeface="Times New Roman"/>
              </a:rPr>
              <a:t>o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s</a:t>
            </a:r>
            <a:r>
              <a:rPr dirty="0" smtClean="0" sz="1400" spc="10" b="1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5" b="1" i="1">
                <a:latin typeface="Times New Roman"/>
                <a:cs typeface="Times New Roman"/>
              </a:rPr>
              <a:t>f</a:t>
            </a:r>
            <a:r>
              <a:rPr dirty="0" smtClean="0" sz="1400" spc="0" b="1" i="1">
                <a:latin typeface="Times New Roman"/>
                <a:cs typeface="Times New Roman"/>
              </a:rPr>
              <a:t>ree 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le</a:t>
            </a:r>
            <a:r>
              <a:rPr dirty="0" smtClean="0" sz="1400" spc="-15" b="1" i="1">
                <a:latin typeface="Times New Roman"/>
                <a:cs typeface="Times New Roman"/>
              </a:rPr>
              <a:t>c</a:t>
            </a:r>
            <a:r>
              <a:rPr dirty="0" smtClean="0" sz="1400" spc="0" b="1" i="1">
                <a:latin typeface="Times New Roman"/>
                <a:cs typeface="Times New Roman"/>
              </a:rPr>
              <a:t>t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0" b="1" i="1">
                <a:latin typeface="Times New Roman"/>
                <a:cs typeface="Times New Roman"/>
              </a:rPr>
              <a:t>o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10" b="1" i="1">
                <a:latin typeface="Times New Roman"/>
                <a:cs typeface="Times New Roman"/>
              </a:rPr>
              <a:t>s</a:t>
            </a:r>
            <a:r>
              <a:rPr dirty="0" smtClean="0" sz="1400" spc="0" i="1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lvl="1" marL="469900" marR="19685" indent="-229235">
              <a:lnSpc>
                <a:spcPts val="1860"/>
              </a:lnSpc>
              <a:spcBef>
                <a:spcPts val="80"/>
              </a:spcBef>
              <a:buFont typeface="Wingdings"/>
              <a:buChar char="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hey 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ore 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y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than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 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free 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th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al.</a:t>
            </a:r>
            <a:endParaRPr sz="1400">
              <a:latin typeface="Times New Roman"/>
              <a:cs typeface="Times New Roman"/>
            </a:endParaRPr>
          </a:p>
          <a:p>
            <a:pPr marL="239395" indent="-227329">
              <a:lnSpc>
                <a:spcPct val="100000"/>
              </a:lnSpc>
              <a:spcBef>
                <a:spcPts val="75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ay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free,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rea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endParaRPr sz="1400">
              <a:latin typeface="Times New Roman"/>
              <a:cs typeface="Times New Roman"/>
            </a:endParaRPr>
          </a:p>
          <a:p>
            <a:pPr marL="239395" marR="13335">
              <a:lnSpc>
                <a:spcPct val="11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 </a:t>
            </a:r>
            <a:r>
              <a:rPr dirty="0" smtClean="0" sz="1400" spc="0" b="1" i="1">
                <a:latin typeface="Times New Roman"/>
                <a:cs typeface="Times New Roman"/>
              </a:rPr>
              <a:t>e</a:t>
            </a:r>
            <a:r>
              <a:rPr dirty="0" smtClean="0" sz="1400" spc="-10" b="1" i="1">
                <a:latin typeface="Times New Roman"/>
                <a:cs typeface="Times New Roman"/>
              </a:rPr>
              <a:t>l</a:t>
            </a:r>
            <a:r>
              <a:rPr dirty="0" smtClean="0" sz="1400" spc="0" b="1" i="1">
                <a:latin typeface="Times New Roman"/>
                <a:cs typeface="Times New Roman"/>
              </a:rPr>
              <a:t>e</a:t>
            </a:r>
            <a:r>
              <a:rPr dirty="0" smtClean="0" sz="1400" spc="-15" b="1" i="1">
                <a:latin typeface="Times New Roman"/>
                <a:cs typeface="Times New Roman"/>
              </a:rPr>
              <a:t>c</a:t>
            </a:r>
            <a:r>
              <a:rPr dirty="0" smtClean="0" sz="1400" spc="0" b="1" i="1">
                <a:latin typeface="Times New Roman"/>
                <a:cs typeface="Times New Roman"/>
              </a:rPr>
              <a:t>t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0" b="1" i="1">
                <a:latin typeface="Times New Roman"/>
                <a:cs typeface="Times New Roman"/>
              </a:rPr>
              <a:t>on-</a:t>
            </a:r>
            <a:r>
              <a:rPr dirty="0" smtClean="0" sz="1400" spc="-15" b="1" i="1">
                <a:latin typeface="Times New Roman"/>
                <a:cs typeface="Times New Roman"/>
              </a:rPr>
              <a:t>h</a:t>
            </a:r>
            <a:r>
              <a:rPr dirty="0" smtClean="0" sz="1400" spc="0" b="1" i="1">
                <a:latin typeface="Times New Roman"/>
                <a:cs typeface="Times New Roman"/>
              </a:rPr>
              <a:t>o</a:t>
            </a:r>
            <a:r>
              <a:rPr dirty="0" smtClean="0" sz="1400" spc="-10" b="1" i="1">
                <a:latin typeface="Times New Roman"/>
                <a:cs typeface="Times New Roman"/>
              </a:rPr>
              <a:t>l</a:t>
            </a:r>
            <a:r>
              <a:rPr dirty="0" smtClean="0" sz="1400" spc="0" b="1" i="1">
                <a:latin typeface="Times New Roman"/>
                <a:cs typeface="Times New Roman"/>
              </a:rPr>
              <a:t>e</a:t>
            </a:r>
            <a:r>
              <a:rPr dirty="0" smtClean="0" sz="1400" spc="-1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p</a:t>
            </a:r>
            <a:r>
              <a:rPr dirty="0" smtClean="0" sz="1400" spc="-10" b="1" i="1">
                <a:latin typeface="Times New Roman"/>
                <a:cs typeface="Times New Roman"/>
              </a:rPr>
              <a:t>a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10" b="1" i="1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ted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ram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3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3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a)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ram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Fi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25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b).</a:t>
            </a:r>
            <a:endParaRPr sz="1400">
              <a:latin typeface="Times New Roman"/>
              <a:cs typeface="Times New Roman"/>
            </a:endParaRPr>
          </a:p>
          <a:p>
            <a:pPr lvl="1" marL="469900" marR="14604" indent="-229235">
              <a:lnSpc>
                <a:spcPct val="110000"/>
              </a:lnSpc>
              <a:spcBef>
                <a:spcPts val="10"/>
              </a:spcBef>
              <a:buFont typeface="Wingdings"/>
              <a:buChar char="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on-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ally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ced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2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has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red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 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from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ex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eak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39395" indent="-227329">
              <a:lnSpc>
                <a:spcPct val="100000"/>
              </a:lnSpc>
              <a:spcBef>
                <a:spcPts val="165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free 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ly 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lose 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y 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ck 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to 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le. 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endParaRPr sz="1400">
              <a:latin typeface="Times New Roman"/>
              <a:cs typeface="Times New Roman"/>
            </a:endParaRPr>
          </a:p>
          <a:p>
            <a:pPr marL="239395" marR="12700">
              <a:lnSpc>
                <a:spcPct val="110200"/>
              </a:lnSpc>
              <a:spcBef>
                <a:spcPts val="5"/>
              </a:spcBef>
            </a:pPr>
            <a:r>
              <a:rPr dirty="0" smtClean="0" sz="1400" b="1" i="1">
                <a:latin typeface="Times New Roman"/>
                <a:cs typeface="Times New Roman"/>
              </a:rPr>
              <a:t>re</a:t>
            </a:r>
            <a:r>
              <a:rPr dirty="0" smtClean="0" sz="1400" spc="-15" b="1" i="1">
                <a:latin typeface="Times New Roman"/>
                <a:cs typeface="Times New Roman"/>
              </a:rPr>
              <a:t>c</a:t>
            </a:r>
            <a:r>
              <a:rPr dirty="0" smtClean="0" sz="1400" spc="-20" b="1" i="1">
                <a:latin typeface="Times New Roman"/>
                <a:cs typeface="Times New Roman"/>
              </a:rPr>
              <a:t>o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0" b="1" i="1">
                <a:latin typeface="Times New Roman"/>
                <a:cs typeface="Times New Roman"/>
              </a:rPr>
              <a:t>b</a:t>
            </a:r>
            <a:r>
              <a:rPr dirty="0" smtClean="0" sz="1400" spc="0" b="1" i="1">
                <a:latin typeface="Times New Roman"/>
                <a:cs typeface="Times New Roman"/>
              </a:rPr>
              <a:t>i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-10" b="1" i="1">
                <a:latin typeface="Times New Roman"/>
                <a:cs typeface="Times New Roman"/>
              </a:rPr>
              <a:t>a</a:t>
            </a:r>
            <a:r>
              <a:rPr dirty="0" smtClean="0" sz="1400" spc="0" b="1" i="1">
                <a:latin typeface="Times New Roman"/>
                <a:cs typeface="Times New Roman"/>
              </a:rPr>
              <a:t>t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0" b="1" i="1">
                <a:latin typeface="Times New Roman"/>
                <a:cs typeface="Times New Roman"/>
              </a:rPr>
              <a:t>on.</a:t>
            </a:r>
            <a:r>
              <a:rPr dirty="0" smtClean="0" sz="1400" spc="95" b="1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irs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being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ally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era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al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free el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2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39395" marR="21590" indent="-227329">
              <a:lnSpc>
                <a:spcPct val="1100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tor,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ally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ove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ard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orm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nt.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endParaRPr sz="1400">
              <a:latin typeface="Times New Roman"/>
              <a:cs typeface="Times New Roman"/>
            </a:endParaRPr>
          </a:p>
          <a:p>
            <a:pPr marL="239395">
              <a:lnSpc>
                <a:spcPct val="100000"/>
              </a:lnSpc>
              <a:spcBef>
                <a:spcPts val="180"/>
              </a:spcBef>
            </a:pPr>
            <a:r>
              <a:rPr dirty="0" smtClean="0" sz="1400" b="1">
                <a:latin typeface="Times New Roman"/>
                <a:cs typeface="Times New Roman"/>
              </a:rPr>
              <a:t>elec</a:t>
            </a:r>
            <a:r>
              <a:rPr dirty="0" smtClean="0" sz="1400" spc="-10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 </a:t>
            </a:r>
            <a:r>
              <a:rPr dirty="0" smtClean="0" sz="1400" spc="-2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urren</a:t>
            </a:r>
            <a:r>
              <a:rPr dirty="0" smtClean="0" sz="1400" spc="5" b="1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39395" marR="15240" indent="-227329">
              <a:lnSpc>
                <a:spcPct val="1100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er t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e cur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en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 el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ove 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le 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fec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ove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te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ire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4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04112" y="8119617"/>
            <a:ext cx="6221730" cy="3829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1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3: C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 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tro</a:t>
            </a:r>
            <a:r>
              <a:rPr dirty="0" smtClean="0" sz="1200" spc="1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hole p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irs in 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silicon 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stal. E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trons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ondu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 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  <a:p>
            <a:pPr algn="ctr" marR="457200">
              <a:lnSpc>
                <a:spcPct val="100000"/>
              </a:lnSpc>
              <a:spcBef>
                <a:spcPts val="35"/>
              </a:spcBef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trons.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26136" y="4718218"/>
            <a:ext cx="7102514" cy="33483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04800" y="307847"/>
            <a:ext cx="7164069" cy="0"/>
          </a:xfrm>
          <a:custGeom>
            <a:avLst/>
            <a:gdLst/>
            <a:ahLst/>
            <a:cxnLst/>
            <a:rect l="l" t="t" r="r" b="b"/>
            <a:pathLst>
              <a:path w="7164069" h="0">
                <a:moveTo>
                  <a:pt x="0" y="0"/>
                </a:moveTo>
                <a:lnTo>
                  <a:pt x="7164069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7847" y="310845"/>
            <a:ext cx="0" cy="9437878"/>
          </a:xfrm>
          <a:custGeom>
            <a:avLst/>
            <a:gdLst/>
            <a:ahLst/>
            <a:cxnLst/>
            <a:rect l="l" t="t" r="r" b="b"/>
            <a:pathLst>
              <a:path w="0" h="9437878">
                <a:moveTo>
                  <a:pt x="0" y="0"/>
                </a:moveTo>
                <a:lnTo>
                  <a:pt x="0" y="943787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7465821" y="310845"/>
            <a:ext cx="0" cy="9437878"/>
          </a:xfrm>
          <a:custGeom>
            <a:avLst/>
            <a:gdLst/>
            <a:ahLst/>
            <a:cxnLst/>
            <a:rect l="l" t="t" r="r" b="b"/>
            <a:pathLst>
              <a:path w="0" h="9437878">
                <a:moveTo>
                  <a:pt x="0" y="0"/>
                </a:moveTo>
                <a:lnTo>
                  <a:pt x="0" y="9437878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04800" y="9751924"/>
            <a:ext cx="7164069" cy="0"/>
          </a:xfrm>
          <a:custGeom>
            <a:avLst/>
            <a:gdLst/>
            <a:ahLst/>
            <a:cxnLst/>
            <a:rect l="l" t="t" r="r" b="b"/>
            <a:pathLst>
              <a:path w="7164069" h="0">
                <a:moveTo>
                  <a:pt x="0" y="0"/>
                </a:moveTo>
                <a:lnTo>
                  <a:pt x="7164069" y="0"/>
                </a:lnTo>
              </a:path>
            </a:pathLst>
          </a:custGeom>
          <a:ln w="76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5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43992"/>
            <a:ext cx="6888480" cy="30441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solidFill>
                  <a:srgbClr val="006FC0"/>
                </a:solidFill>
                <a:latin typeface="Times New Roman"/>
                <a:cs typeface="Times New Roman"/>
              </a:rPr>
              <a:t>1.4</a:t>
            </a:r>
            <a:r>
              <a:rPr dirty="0" smtClean="0" sz="1400" spc="14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solidFill>
                  <a:srgbClr val="006FC0"/>
                </a:solidFill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-Type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and </a:t>
            </a:r>
            <a:r>
              <a:rPr dirty="0" smtClean="0" sz="1400" spc="-10" b="1" i="1">
                <a:solidFill>
                  <a:srgbClr val="006FC0"/>
                </a:solidFill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-Ty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e Se</a:t>
            </a:r>
            <a:r>
              <a:rPr dirty="0" smtClean="0" sz="1400" spc="-20" b="1">
                <a:solidFill>
                  <a:srgbClr val="006FC0"/>
                </a:solidFill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ic</a:t>
            </a:r>
            <a:r>
              <a:rPr dirty="0" smtClean="0" sz="1400" spc="5" b="1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nduc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marL="239395" marR="20320" indent="-227329">
              <a:lnSpc>
                <a:spcPts val="1860"/>
              </a:lnSpc>
              <a:spcBef>
                <a:spcPts val="55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5" i="1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ele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s, as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 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p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v</a:t>
            </a:r>
            <a:r>
              <a:rPr dirty="0" smtClean="0" sz="1400" spc="5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l</a:t>
            </a:r>
            <a:r>
              <a:rPr dirty="0" smtClean="0" sz="1400" spc="0" i="1">
                <a:latin typeface="Times New Roman"/>
                <a:cs typeface="Times New Roman"/>
              </a:rPr>
              <a:t>e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o</a:t>
            </a:r>
            <a:r>
              <a:rPr dirty="0" smtClean="0" sz="1400" spc="-10" i="1">
                <a:latin typeface="Times New Roman"/>
                <a:cs typeface="Times New Roman"/>
              </a:rPr>
              <a:t>m</a:t>
            </a:r>
            <a:r>
              <a:rPr dirty="0" smtClean="0" sz="1400" spc="0" i="1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 lvl="1" marL="469900" indent="-229235">
              <a:lnSpc>
                <a:spcPct val="100000"/>
              </a:lnSpc>
              <a:spcBef>
                <a:spcPts val="75"/>
              </a:spcBef>
              <a:buFont typeface="Wingdings"/>
              <a:buChar char=""/>
              <a:tabLst>
                <a:tab pos="469900" algn="l"/>
              </a:tabLst>
            </a:pPr>
            <a:r>
              <a:rPr dirty="0" smtClean="0" sz="1400" spc="-10" i="1">
                <a:latin typeface="Times New Roman"/>
                <a:cs typeface="Times New Roman"/>
              </a:rPr>
              <a:t>B</a:t>
            </a:r>
            <a:r>
              <a:rPr dirty="0" smtClean="0" sz="1400" spc="0" i="1">
                <a:latin typeface="Times New Roman"/>
                <a:cs typeface="Times New Roman"/>
              </a:rPr>
              <a:t>ec</a:t>
            </a:r>
            <a:r>
              <a:rPr dirty="0" smtClean="0" sz="1400" spc="5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u</a:t>
            </a:r>
            <a:r>
              <a:rPr dirty="0" smtClean="0" sz="1400" spc="0" i="1">
                <a:latin typeface="Times New Roman"/>
                <a:cs typeface="Times New Roman"/>
              </a:rPr>
              <a:t>se</a:t>
            </a:r>
            <a:r>
              <a:rPr dirty="0" smtClean="0" sz="1400" spc="-15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-10" i="1">
                <a:latin typeface="Times New Roman"/>
                <a:cs typeface="Times New Roman"/>
              </a:rPr>
              <a:t>h</a:t>
            </a:r>
            <a:r>
              <a:rPr dirty="0" smtClean="0" sz="1400" spc="0" i="1">
                <a:latin typeface="Times New Roman"/>
                <a:cs typeface="Times New Roman"/>
              </a:rPr>
              <a:t>e p</a:t>
            </a:r>
            <a:r>
              <a:rPr dirty="0" smtClean="0" sz="1400" spc="-10" i="1">
                <a:latin typeface="Times New Roman"/>
                <a:cs typeface="Times New Roman"/>
              </a:rPr>
              <a:t>e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ta</a:t>
            </a:r>
            <a:r>
              <a:rPr dirty="0" smtClean="0" sz="1400" spc="-15" i="1">
                <a:latin typeface="Times New Roman"/>
                <a:cs typeface="Times New Roman"/>
              </a:rPr>
              <a:t>v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l</a:t>
            </a:r>
            <a:r>
              <a:rPr dirty="0" smtClean="0" sz="1400" spc="0" i="1">
                <a:latin typeface="Times New Roman"/>
                <a:cs typeface="Times New Roman"/>
              </a:rPr>
              <a:t>e</a:t>
            </a:r>
            <a:r>
              <a:rPr dirty="0" smtClean="0" sz="1400" spc="5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-1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tom</a:t>
            </a:r>
            <a:r>
              <a:rPr dirty="0" smtClean="0" sz="1400" spc="-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g</a:t>
            </a:r>
            <a:r>
              <a:rPr dirty="0" smtClean="0" sz="1400" spc="0" i="1">
                <a:latin typeface="Times New Roman"/>
                <a:cs typeface="Times New Roman"/>
              </a:rPr>
              <a:t>iv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s</a:t>
            </a:r>
            <a:r>
              <a:rPr dirty="0" smtClean="0" sz="1400" spc="-15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up</a:t>
            </a:r>
            <a:r>
              <a:rPr dirty="0" smtClean="0" sz="1400" spc="-15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an</a:t>
            </a:r>
            <a:r>
              <a:rPr dirty="0" smtClean="0" sz="1400" spc="-15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ele</a:t>
            </a:r>
            <a:r>
              <a:rPr dirty="0" smtClean="0" sz="1400" spc="-15" i="1">
                <a:latin typeface="Times New Roman"/>
                <a:cs typeface="Times New Roman"/>
              </a:rPr>
              <a:t>c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n,</a:t>
            </a:r>
            <a:r>
              <a:rPr dirty="0" smtClean="0" sz="1400" spc="-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0" i="1">
                <a:latin typeface="Times New Roman"/>
                <a:cs typeface="Times New Roman"/>
              </a:rPr>
              <a:t>s</a:t>
            </a:r>
            <a:r>
              <a:rPr dirty="0" smtClean="0" sz="1400" spc="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ft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5" i="1">
                <a:latin typeface="Times New Roman"/>
                <a:cs typeface="Times New Roman"/>
              </a:rPr>
              <a:t> </a:t>
            </a:r>
            <a:r>
              <a:rPr dirty="0" smtClean="0" sz="1400" spc="-15" i="1">
                <a:latin typeface="Times New Roman"/>
                <a:cs typeface="Times New Roman"/>
              </a:rPr>
              <a:t>c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ll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d</a:t>
            </a:r>
            <a:r>
              <a:rPr dirty="0" smtClean="0" sz="1400" spc="-15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45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d</a:t>
            </a:r>
            <a:r>
              <a:rPr dirty="0" smtClean="0" sz="1400" spc="0" b="1" i="1">
                <a:latin typeface="Times New Roman"/>
                <a:cs typeface="Times New Roman"/>
              </a:rPr>
              <a:t>on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0" b="1" i="1">
                <a:latin typeface="Times New Roman"/>
                <a:cs typeface="Times New Roman"/>
              </a:rPr>
              <a:t>r</a:t>
            </a:r>
            <a:r>
              <a:rPr dirty="0" smtClean="0" sz="1400" spc="-1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a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-20" b="1" i="1">
                <a:latin typeface="Times New Roman"/>
                <a:cs typeface="Times New Roman"/>
              </a:rPr>
              <a:t>o</a:t>
            </a:r>
            <a:r>
              <a:rPr dirty="0" smtClean="0" sz="1400" spc="30" b="1" i="1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39395" marR="15875" indent="-227329">
              <a:lnSpc>
                <a:spcPct val="1100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5" i="1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-t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3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three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0">
                <a:latin typeface="Times New Roman"/>
                <a:cs typeface="Times New Roman"/>
              </a:rPr>
              <a:t> 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15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5" i="1">
                <a:latin typeface="Times New Roman"/>
                <a:cs typeface="Times New Roman"/>
              </a:rPr>
              <a:t>v</a:t>
            </a:r>
            <a:r>
              <a:rPr dirty="0" smtClean="0" sz="1400" spc="0" i="1">
                <a:latin typeface="Times New Roman"/>
                <a:cs typeface="Times New Roman"/>
              </a:rPr>
              <a:t>al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to</a:t>
            </a:r>
            <a:r>
              <a:rPr dirty="0" smtClean="0" sz="1400" spc="-20" i="1">
                <a:latin typeface="Times New Roman"/>
                <a:cs typeface="Times New Roman"/>
              </a:rPr>
              <a:t>m</a:t>
            </a:r>
            <a:r>
              <a:rPr dirty="0" smtClean="0" sz="1400" spc="5" i="1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lvl="1" marL="469900" indent="-229235">
              <a:lnSpc>
                <a:spcPct val="100000"/>
              </a:lnSpc>
              <a:spcBef>
                <a:spcPts val="180"/>
              </a:spcBef>
              <a:buFont typeface="Wingdings"/>
              <a:buChar char=""/>
              <a:tabLst>
                <a:tab pos="4699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Beca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atom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ke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eferr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ac</a:t>
            </a:r>
            <a:r>
              <a:rPr dirty="0" smtClean="0" sz="1400" spc="-15" b="1" i="1">
                <a:latin typeface="Times New Roman"/>
                <a:cs typeface="Times New Roman"/>
              </a:rPr>
              <a:t>c</a:t>
            </a:r>
            <a:r>
              <a:rPr dirty="0" smtClean="0" sz="1400" spc="0" b="1" i="1">
                <a:latin typeface="Times New Roman"/>
                <a:cs typeface="Times New Roman"/>
              </a:rPr>
              <a:t>e</a:t>
            </a:r>
            <a:r>
              <a:rPr dirty="0" smtClean="0" sz="1400" spc="-10" b="1" i="1">
                <a:latin typeface="Times New Roman"/>
                <a:cs typeface="Times New Roman"/>
              </a:rPr>
              <a:t>p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or</a:t>
            </a:r>
            <a:r>
              <a:rPr dirty="0" smtClean="0" sz="1400" spc="-2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a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-20" b="1" i="1">
                <a:latin typeface="Times New Roman"/>
                <a:cs typeface="Times New Roman"/>
              </a:rPr>
              <a:t>o</a:t>
            </a:r>
            <a:r>
              <a:rPr dirty="0" smtClean="0" sz="1400" spc="30" b="1" i="1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39395" indent="-227329">
              <a:lnSpc>
                <a:spcPct val="100000"/>
              </a:lnSpc>
              <a:spcBef>
                <a:spcPts val="165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ies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d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-10" b="1" i="1">
                <a:latin typeface="Times New Roman"/>
                <a:cs typeface="Times New Roman"/>
              </a:rPr>
              <a:t>p</a:t>
            </a:r>
            <a:r>
              <a:rPr dirty="0" smtClean="0" sz="1400" spc="0" b="1" i="1">
                <a:latin typeface="Times New Roman"/>
                <a:cs typeface="Times New Roman"/>
              </a:rPr>
              <a:t>in</a:t>
            </a:r>
            <a:r>
              <a:rPr dirty="0" smtClean="0" sz="1400" spc="5" b="1" i="1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39395" marR="13970" indent="-227329">
              <a:lnSpc>
                <a:spcPts val="1860"/>
              </a:lnSpc>
              <a:spcBef>
                <a:spcPts val="80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aj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ar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rs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 an</a:t>
            </a:r>
            <a:r>
              <a:rPr dirty="0" smtClean="0" sz="1400" spc="15" b="1">
                <a:latin typeface="Times New Roman"/>
                <a:cs typeface="Times New Roman"/>
              </a:rPr>
              <a:t> </a:t>
            </a:r>
            <a:r>
              <a:rPr dirty="0" smtClean="0" sz="1400" spc="-5" b="1" i="1">
                <a:latin typeface="Times New Roman"/>
                <a:cs typeface="Times New Roman"/>
              </a:rPr>
              <a:t>n</a:t>
            </a:r>
            <a:r>
              <a:rPr dirty="0" smtClean="0" sz="1400" spc="-15" b="1">
                <a:latin typeface="Times New Roman"/>
                <a:cs typeface="Times New Roman"/>
              </a:rPr>
              <a:t>-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5" b="1">
                <a:latin typeface="Times New Roman"/>
                <a:cs typeface="Times New Roman"/>
              </a:rPr>
              <a:t>y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tor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free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 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or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ty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ar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ie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7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les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ally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3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 marL="239395">
              <a:lnSpc>
                <a:spcPct val="100000"/>
              </a:lnSpc>
              <a:spcBef>
                <a:spcPts val="75"/>
              </a:spcBef>
            </a:pPr>
            <a:r>
              <a:rPr dirty="0" smtClean="0" sz="1400">
                <a:latin typeface="Times New Roman"/>
                <a:cs typeface="Times New Roman"/>
              </a:rPr>
              <a:t>pa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rs.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aj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15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ie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1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</a:t>
            </a:r>
            <a:r>
              <a:rPr dirty="0" smtClean="0" sz="1400" spc="16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160" b="1">
                <a:latin typeface="Times New Roman"/>
                <a:cs typeface="Times New Roman"/>
              </a:rPr>
              <a:t> </a:t>
            </a:r>
            <a:r>
              <a:rPr dirty="0" smtClean="0" sz="1400" spc="5" b="1" i="1">
                <a:latin typeface="Times New Roman"/>
                <a:cs typeface="Times New Roman"/>
              </a:rPr>
              <a:t>p</a:t>
            </a:r>
            <a:r>
              <a:rPr dirty="0" smtClean="0" sz="1400" spc="-15" b="1">
                <a:latin typeface="Times New Roman"/>
                <a:cs typeface="Times New Roman"/>
              </a:rPr>
              <a:t>-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5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pe</a:t>
            </a:r>
            <a:r>
              <a:rPr dirty="0" smtClean="0" sz="1400" spc="15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endParaRPr sz="1400">
              <a:latin typeface="Times New Roman"/>
              <a:cs typeface="Times New Roman"/>
            </a:endParaRPr>
          </a:p>
          <a:p>
            <a:pPr marL="239395" marR="19685">
              <a:lnSpc>
                <a:spcPts val="1850"/>
              </a:lnSpc>
              <a:spcBef>
                <a:spcPts val="85"/>
              </a:spcBef>
            </a:pPr>
            <a:r>
              <a:rPr dirty="0" smtClean="0" sz="140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s, 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-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ity 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rr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ers 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free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ced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ally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ele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 p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4727717"/>
            <a:ext cx="2597150" cy="102044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102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1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4: </a:t>
            </a:r>
            <a:r>
              <a:rPr dirty="0" smtClean="0" sz="1200" spc="5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nta</a:t>
            </a:r>
            <a:r>
              <a:rPr dirty="0" smtClean="0" sz="1200" spc="5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t impuri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tom</a:t>
            </a:r>
            <a:r>
              <a:rPr dirty="0" smtClean="0" sz="1200" spc="0">
                <a:latin typeface="Times New Roman"/>
                <a:cs typeface="Times New Roman"/>
              </a:rPr>
              <a:t> in a silicon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5">
                <a:latin typeface="Times New Roman"/>
                <a:cs typeface="Times New Roman"/>
              </a:rPr>
              <a:t>r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stru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ur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 An 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ntimo</a:t>
            </a:r>
            <a:r>
              <a:rPr dirty="0" smtClean="0" sz="1200" spc="2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(Sb) impuri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tom is shown in the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0">
                <a:latin typeface="Times New Roman"/>
                <a:cs typeface="Times New Roman"/>
              </a:rPr>
              <a:t> The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tra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tron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 </a:t>
            </a:r>
            <a:r>
              <a:rPr dirty="0" smtClean="0" sz="1200" spc="1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 Sb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tom</a:t>
            </a:r>
            <a:r>
              <a:rPr dirty="0" smtClean="0" sz="1200" spc="0">
                <a:latin typeface="Times New Roman"/>
                <a:cs typeface="Times New Roman"/>
              </a:rPr>
              <a:t> 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omes a 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tron.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7703566"/>
            <a:ext cx="2938780" cy="5988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1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5: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riv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lent 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mpuri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tom in</a:t>
            </a:r>
            <a:endParaRPr sz="1200">
              <a:latin typeface="Times New Roman"/>
              <a:cs typeface="Times New Roman"/>
            </a:endParaRPr>
          </a:p>
          <a:p>
            <a:pPr marL="12700" marR="12700">
              <a:lnSpc>
                <a:spcPct val="110000"/>
              </a:lnSpc>
              <a:spcBef>
                <a:spcPts val="10"/>
              </a:spcBef>
            </a:pPr>
            <a:r>
              <a:rPr dirty="0" smtClean="0" sz="120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silicon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5">
                <a:latin typeface="Times New Roman"/>
                <a:cs typeface="Times New Roman"/>
              </a:rPr>
              <a:t>r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stal stru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 A bo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on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) impuri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tom is shown in the 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06140" y="3314722"/>
            <a:ext cx="3914662" cy="31667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468623" y="6484504"/>
            <a:ext cx="3298792" cy="32385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4800" y="307847"/>
            <a:ext cx="7164069" cy="0"/>
          </a:xfrm>
          <a:custGeom>
            <a:avLst/>
            <a:gdLst/>
            <a:ahLst/>
            <a:cxnLst/>
            <a:rect l="l" t="t" r="r" b="b"/>
            <a:pathLst>
              <a:path w="7164069" h="0">
                <a:moveTo>
                  <a:pt x="0" y="0"/>
                </a:moveTo>
                <a:lnTo>
                  <a:pt x="7164069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07847" y="310845"/>
            <a:ext cx="0" cy="9437878"/>
          </a:xfrm>
          <a:custGeom>
            <a:avLst/>
            <a:gdLst/>
            <a:ahLst/>
            <a:cxnLst/>
            <a:rect l="l" t="t" r="r" b="b"/>
            <a:pathLst>
              <a:path w="0" h="9437878">
                <a:moveTo>
                  <a:pt x="0" y="0"/>
                </a:moveTo>
                <a:lnTo>
                  <a:pt x="0" y="943787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7465821" y="310845"/>
            <a:ext cx="0" cy="9437878"/>
          </a:xfrm>
          <a:custGeom>
            <a:avLst/>
            <a:gdLst/>
            <a:ahLst/>
            <a:cxnLst/>
            <a:rect l="l" t="t" r="r" b="b"/>
            <a:pathLst>
              <a:path w="0" h="9437878">
                <a:moveTo>
                  <a:pt x="0" y="0"/>
                </a:moveTo>
                <a:lnTo>
                  <a:pt x="0" y="9437878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04800" y="9751924"/>
            <a:ext cx="7164069" cy="0"/>
          </a:xfrm>
          <a:custGeom>
            <a:avLst/>
            <a:gdLst/>
            <a:ahLst/>
            <a:cxnLst/>
            <a:rect l="l" t="t" r="r" b="b"/>
            <a:pathLst>
              <a:path w="7164069" h="0">
                <a:moveTo>
                  <a:pt x="0" y="0"/>
                </a:moveTo>
                <a:lnTo>
                  <a:pt x="7164069" y="0"/>
                </a:lnTo>
              </a:path>
            </a:pathLst>
          </a:custGeom>
          <a:ln w="76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6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43992"/>
            <a:ext cx="6885940" cy="13976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solidFill>
                  <a:srgbClr val="006FC0"/>
                </a:solidFill>
                <a:latin typeface="Times New Roman"/>
                <a:cs typeface="Times New Roman"/>
              </a:rPr>
              <a:t>1.5</a:t>
            </a:r>
            <a:r>
              <a:rPr dirty="0" smtClean="0" sz="1400" spc="120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The </a:t>
            </a:r>
            <a:r>
              <a:rPr dirty="0" smtClean="0" sz="1400" spc="-10" b="1" i="1">
                <a:solidFill>
                  <a:srgbClr val="006FC0"/>
                </a:solidFill>
                <a:latin typeface="Times New Roman"/>
                <a:cs typeface="Times New Roman"/>
              </a:rPr>
              <a:t>P</a:t>
            </a:r>
            <a:r>
              <a:rPr dirty="0" smtClean="0" sz="1400" spc="0" b="1" i="1">
                <a:solidFill>
                  <a:srgbClr val="006FC0"/>
                </a:solidFill>
                <a:latin typeface="Times New Roman"/>
                <a:cs typeface="Times New Roman"/>
              </a:rPr>
              <a:t>N</a:t>
            </a:r>
            <a:r>
              <a:rPr dirty="0" smtClean="0" sz="1400" spc="-10" b="1" i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Junct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on</a:t>
            </a:r>
            <a:endParaRPr sz="1400">
              <a:latin typeface="Times New Roman"/>
              <a:cs typeface="Times New Roman"/>
            </a:endParaRPr>
          </a:p>
          <a:p>
            <a:pPr marL="239395" indent="-227329">
              <a:lnSpc>
                <a:spcPct val="100000"/>
              </a:lnSpc>
              <a:spcBef>
                <a:spcPts val="140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5" i="1">
                <a:latin typeface="Times New Roman"/>
                <a:cs typeface="Times New Roman"/>
              </a:rPr>
              <a:t>p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-20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unc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part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5" i="1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-t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5" i="1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-t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pe.</a:t>
            </a:r>
            <a:endParaRPr sz="1400">
              <a:latin typeface="Times New Roman"/>
              <a:cs typeface="Times New Roman"/>
            </a:endParaRPr>
          </a:p>
          <a:p>
            <a:pPr marL="239395" marR="12700">
              <a:lnSpc>
                <a:spcPct val="110000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ny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ority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carr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7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15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6(a).</a:t>
            </a:r>
            <a:endParaRPr sz="1400">
              <a:latin typeface="Times New Roman"/>
              <a:cs typeface="Times New Roman"/>
            </a:endParaRPr>
          </a:p>
          <a:p>
            <a:pPr marL="239395" indent="-227329">
              <a:lnSpc>
                <a:spcPct val="100000"/>
              </a:lnSpc>
              <a:spcBef>
                <a:spcPts val="165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iz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3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15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6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  <a:p>
            <a:pPr marL="239395" indent="-227329">
              <a:lnSpc>
                <a:spcPct val="100000"/>
              </a:lnSpc>
              <a:spcBef>
                <a:spcPts val="165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ba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0.7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 a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sil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5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 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um.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90901" y="6064884"/>
            <a:ext cx="299085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1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6: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orm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the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pletion re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ion.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53568" y="1981627"/>
            <a:ext cx="7049632" cy="39832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04800" y="307847"/>
            <a:ext cx="7164069" cy="0"/>
          </a:xfrm>
          <a:custGeom>
            <a:avLst/>
            <a:gdLst/>
            <a:ahLst/>
            <a:cxnLst/>
            <a:rect l="l" t="t" r="r" b="b"/>
            <a:pathLst>
              <a:path w="7164069" h="0">
                <a:moveTo>
                  <a:pt x="0" y="0"/>
                </a:moveTo>
                <a:lnTo>
                  <a:pt x="7164069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7847" y="310845"/>
            <a:ext cx="0" cy="9437878"/>
          </a:xfrm>
          <a:custGeom>
            <a:avLst/>
            <a:gdLst/>
            <a:ahLst/>
            <a:cxnLst/>
            <a:rect l="l" t="t" r="r" b="b"/>
            <a:pathLst>
              <a:path w="0" h="9437878">
                <a:moveTo>
                  <a:pt x="0" y="0"/>
                </a:moveTo>
                <a:lnTo>
                  <a:pt x="0" y="943787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7465821" y="310845"/>
            <a:ext cx="0" cy="9437878"/>
          </a:xfrm>
          <a:custGeom>
            <a:avLst/>
            <a:gdLst/>
            <a:ahLst/>
            <a:cxnLst/>
            <a:rect l="l" t="t" r="r" b="b"/>
            <a:pathLst>
              <a:path w="0" h="9437878">
                <a:moveTo>
                  <a:pt x="0" y="0"/>
                </a:moveTo>
                <a:lnTo>
                  <a:pt x="0" y="9437878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04800" y="9751924"/>
            <a:ext cx="7164069" cy="0"/>
          </a:xfrm>
          <a:custGeom>
            <a:avLst/>
            <a:gdLst/>
            <a:ahLst/>
            <a:cxnLst/>
            <a:rect l="l" t="t" r="r" b="b"/>
            <a:pathLst>
              <a:path w="7164069" h="0">
                <a:moveTo>
                  <a:pt x="0" y="0"/>
                </a:moveTo>
                <a:lnTo>
                  <a:pt x="7164069" y="0"/>
                </a:lnTo>
              </a:path>
            </a:pathLst>
          </a:custGeom>
          <a:ln w="76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7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DR.Ahmed Saker 2O14</dc:creator>
  <dc:subject>(Second Year)</dc:subject>
  <dc:title>Analog Electronics lectures (Second Year)</dc:title>
  <dcterms:created xsi:type="dcterms:W3CDTF">2021-11-06T12:11:50Z</dcterms:created>
  <dcterms:modified xsi:type="dcterms:W3CDTF">2021-11-06T12:11:50Z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2021-04-30T00:00:00Z</vt:filetime>
  </property>
  <property fmtid="{D5CDD505-2E9C-101B-9397-08002B2CF9AE}" pid="3" name="LastSaved">
    <vt:filetime>2021-11-06T00:00:00Z</vt:filetime>
  </property>
</Properties>
</file>